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29" r:id="rId2"/>
    <p:sldId id="315" r:id="rId3"/>
    <p:sldId id="332" r:id="rId4"/>
    <p:sldId id="333" r:id="rId5"/>
    <p:sldId id="337" r:id="rId6"/>
    <p:sldId id="338" r:id="rId7"/>
    <p:sldId id="339" r:id="rId8"/>
    <p:sldId id="335" r:id="rId9"/>
    <p:sldId id="336" r:id="rId10"/>
    <p:sldId id="340" r:id="rId11"/>
    <p:sldId id="303" r:id="rId12"/>
    <p:sldId id="304" r:id="rId13"/>
    <p:sldId id="341" r:id="rId14"/>
    <p:sldId id="334" r:id="rId15"/>
    <p:sldId id="342" r:id="rId16"/>
    <p:sldId id="343" r:id="rId17"/>
    <p:sldId id="344" r:id="rId18"/>
    <p:sldId id="345" r:id="rId19"/>
    <p:sldId id="346" r:id="rId20"/>
    <p:sldId id="347" r:id="rId21"/>
    <p:sldId id="309" r:id="rId22"/>
    <p:sldId id="348" r:id="rId23"/>
    <p:sldId id="319" r:id="rId24"/>
    <p:sldId id="33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EF4"/>
    <a:srgbClr val="0099CC"/>
    <a:srgbClr val="03A1B4"/>
    <a:srgbClr val="FF7C80"/>
    <a:srgbClr val="B43EAB"/>
    <a:srgbClr val="3A6FB9"/>
    <a:srgbClr val="FFAC41"/>
    <a:srgbClr val="EA6101"/>
    <a:srgbClr val="FFFFFF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 autoAdjust="0"/>
    <p:restoredTop sz="94660"/>
  </p:normalViewPr>
  <p:slideViewPr>
    <p:cSldViewPr snapToGrid="0">
      <p:cViewPr>
        <p:scale>
          <a:sx n="70" d="100"/>
          <a:sy n="70" d="100"/>
        </p:scale>
        <p:origin x="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A2E9-7A9F-416C-B33F-1DD89F7FB6E6}" type="datetimeFigureOut">
              <a:rPr lang="zh-CN" altLang="en-US" smtClean="0"/>
              <a:t>2020/2/28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9DE5-FA88-4DA1-A685-7773E62328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28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0DCC5-0B8D-45DE-90C5-8AC52E8EFB40}" type="datetimeFigureOut">
              <a:rPr lang="zh-CN" altLang="en-US" smtClean="0"/>
              <a:t>2020/2/28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0DCC5-0B8D-45DE-90C5-8AC52E8EFB40}" type="datetimeFigureOut">
              <a:rPr lang="zh-CN" altLang="en-US" smtClean="0"/>
              <a:t>2020/2/28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PPT整理\用途\asf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6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001" y="321775"/>
            <a:ext cx="7630467" cy="4959804"/>
          </a:xfrm>
          <a:prstGeom prst="rect">
            <a:avLst/>
          </a:prstGeom>
        </p:spPr>
      </p:pic>
      <p:sp>
        <p:nvSpPr>
          <p:cNvPr id="59" name="圆角矩形 58"/>
          <p:cNvSpPr/>
          <p:nvPr/>
        </p:nvSpPr>
        <p:spPr>
          <a:xfrm>
            <a:off x="5529534" y="2553384"/>
            <a:ext cx="6424469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6968" y="2627815"/>
            <a:ext cx="591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数据编码与压缩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319855" y="391884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认识数据与大数据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910803" y="49020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指导教师：王素坤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026218" y="53109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主讲人：岳文静</a:t>
            </a:r>
          </a:p>
        </p:txBody>
      </p:sp>
      <p:pic>
        <p:nvPicPr>
          <p:cNvPr id="16" name="Sensitive,Bogdan Bondarenko - 轻音乐、轻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6018" y="-828551"/>
            <a:ext cx="609600" cy="6096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496D234-319E-4F64-B785-18AC65437D78}"/>
              </a:ext>
            </a:extLst>
          </p:cNvPr>
          <p:cNvSpPr txBox="1"/>
          <p:nvPr/>
        </p:nvSpPr>
        <p:spPr>
          <a:xfrm>
            <a:off x="5783797" y="986405"/>
            <a:ext cx="59159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信息技术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9" grpId="0" animBg="1"/>
      <p:bldP spid="60" grpId="0"/>
      <p:bldP spid="62" grpId="0"/>
      <p:bldP spid="95" grpId="0"/>
      <p:bldP spid="96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B6C687-2C8C-4E85-806E-FA4C2950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40" y="1178546"/>
            <a:ext cx="5573320" cy="45009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474DE0-5568-41D3-B3F4-36EA4EA2DD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"/>
          <a:stretch/>
        </p:blipFill>
        <p:spPr>
          <a:xfrm>
            <a:off x="4023307" y="1748588"/>
            <a:ext cx="4298685" cy="2883699"/>
          </a:xfrm>
          <a:prstGeom prst="roundRect">
            <a:avLst>
              <a:gd name="adj" fmla="val 2574"/>
            </a:avLst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2ABFBF9-D53B-4480-9202-D54C926D7E26}"/>
              </a:ext>
            </a:extLst>
          </p:cNvPr>
          <p:cNvSpPr txBox="1"/>
          <p:nvPr/>
        </p:nvSpPr>
        <p:spPr>
          <a:xfrm>
            <a:off x="6838149" y="1799388"/>
            <a:ext cx="149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模拟信号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1027B-0F07-40DF-B4EF-49771410AA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5"/>
          <a:stretch/>
        </p:blipFill>
        <p:spPr>
          <a:xfrm>
            <a:off x="4023310" y="1744138"/>
            <a:ext cx="4285984" cy="2896399"/>
          </a:xfrm>
          <a:prstGeom prst="roundRect">
            <a:avLst>
              <a:gd name="adj" fmla="val 2197"/>
            </a:avLst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6859272-6513-439E-9AEB-EDCC97F87D94}"/>
              </a:ext>
            </a:extLst>
          </p:cNvPr>
          <p:cNvSpPr txBox="1"/>
          <p:nvPr/>
        </p:nvSpPr>
        <p:spPr>
          <a:xfrm>
            <a:off x="6893522" y="1850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数字信号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42B466-45C1-49F3-9BA3-FA2AE87613E5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8" name="椭圆 33">
              <a:extLst>
                <a:ext uri="{FF2B5EF4-FFF2-40B4-BE49-F238E27FC236}">
                  <a16:creationId xmlns:a16="http://schemas.microsoft.com/office/drawing/2014/main" id="{D1B3A635-7806-48D3-8403-82A803477E7B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椭圆 34">
              <a:extLst>
                <a:ext uri="{FF2B5EF4-FFF2-40B4-BE49-F238E27FC236}">
                  <a16:creationId xmlns:a16="http://schemas.microsoft.com/office/drawing/2014/main" id="{4EF20983-DCA8-45D0-A27C-F15E6D44F63E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E62EF76-A852-4752-8546-382B16887311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声音编码</a:t>
            </a:r>
          </a:p>
        </p:txBody>
      </p:sp>
    </p:spTree>
    <p:extLst>
      <p:ext uri="{BB962C8B-B14F-4D97-AF65-F5344CB8AC3E}">
        <p14:creationId xmlns:p14="http://schemas.microsoft.com/office/powerpoint/2010/main" val="117470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8">
            <a:extLst>
              <a:ext uri="{FF2B5EF4-FFF2-40B4-BE49-F238E27FC236}">
                <a16:creationId xmlns:a16="http://schemas.microsoft.com/office/drawing/2014/main" id="{06305105-BA18-4030-81EC-8F404328C47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690788" y="2268864"/>
            <a:ext cx="0" cy="4032249"/>
          </a:xfrm>
          <a:prstGeom prst="lin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52028" y="1802467"/>
            <a:ext cx="1682019" cy="901951"/>
            <a:chOff x="1237875" y="1802467"/>
            <a:chExt cx="1682019" cy="901951"/>
          </a:xfrm>
        </p:grpSpPr>
        <p:grpSp>
          <p:nvGrpSpPr>
            <p:cNvPr id="33" name="组合 32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35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 bwMode="auto">
            <a:xfrm>
              <a:off x="1427602" y="1981606"/>
              <a:ext cx="1302564" cy="5439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采样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52028" y="3182848"/>
            <a:ext cx="1682019" cy="901951"/>
            <a:chOff x="1237875" y="3182848"/>
            <a:chExt cx="1682019" cy="901951"/>
          </a:xfrm>
        </p:grpSpPr>
        <p:grpSp>
          <p:nvGrpSpPr>
            <p:cNvPr id="37" name="组合 3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38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1428554" y="3390095"/>
              <a:ext cx="1300660" cy="5439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量化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52028" y="4604784"/>
            <a:ext cx="1682019" cy="901951"/>
            <a:chOff x="1237875" y="4604784"/>
            <a:chExt cx="1682019" cy="901951"/>
          </a:xfrm>
        </p:grpSpPr>
        <p:grpSp>
          <p:nvGrpSpPr>
            <p:cNvPr id="40" name="组合 39"/>
            <p:cNvGrpSpPr/>
            <p:nvPr/>
          </p:nvGrpSpPr>
          <p:grpSpPr>
            <a:xfrm>
              <a:off x="1237875" y="4604784"/>
              <a:ext cx="1682019" cy="901951"/>
              <a:chOff x="9087077" y="1527388"/>
              <a:chExt cx="2303707" cy="2303706"/>
            </a:xfrm>
          </p:grpSpPr>
          <p:sp>
            <p:nvSpPr>
              <p:cNvPr id="41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 bwMode="auto">
            <a:xfrm>
              <a:off x="1280968" y="4798697"/>
              <a:ext cx="1595832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编码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62" name="组合 6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4055477" y="534337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数字化过程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FFF6988-4B04-46E8-9E82-C15B478E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91" y="1802467"/>
            <a:ext cx="6591611" cy="4032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076512" y="2193138"/>
            <a:ext cx="1584000" cy="1584000"/>
            <a:chOff x="1089038" y="3037394"/>
            <a:chExt cx="1584000" cy="1584000"/>
          </a:xfrm>
        </p:grpSpPr>
        <p:grpSp>
          <p:nvGrpSpPr>
            <p:cNvPr id="26" name="组合 25"/>
            <p:cNvGrpSpPr/>
            <p:nvPr/>
          </p:nvGrpSpPr>
          <p:grpSpPr>
            <a:xfrm>
              <a:off x="1089038" y="3037394"/>
              <a:ext cx="1584000" cy="1584000"/>
              <a:chOff x="1120937" y="2943348"/>
              <a:chExt cx="1512000" cy="1512000"/>
            </a:xfrm>
          </p:grpSpPr>
          <p:sp>
            <p:nvSpPr>
              <p:cNvPr id="24" name="Freeform 5"/>
              <p:cNvSpPr/>
              <p:nvPr/>
            </p:nvSpPr>
            <p:spPr bwMode="auto">
              <a:xfrm rot="10800000">
                <a:off x="1120937" y="2943348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 rot="10800000">
                <a:off x="1282937" y="3105348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文本框 4"/>
            <p:cNvSpPr txBox="1">
              <a:spLocks noChangeArrowheads="1"/>
            </p:cNvSpPr>
            <p:nvPr/>
          </p:nvSpPr>
          <p:spPr bwMode="auto">
            <a:xfrm>
              <a:off x="1126453" y="3372795"/>
              <a:ext cx="1471084" cy="91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采样</a:t>
              </a:r>
              <a:endParaRPr lang="en-US" altLang="zh-CN" sz="2665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频率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8415" y="2193138"/>
            <a:ext cx="1584000" cy="1584000"/>
            <a:chOff x="3790941" y="3037394"/>
            <a:chExt cx="1584000" cy="1584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3790941" y="3037394"/>
              <a:ext cx="1584000" cy="1584000"/>
              <a:chOff x="3783696" y="5598440"/>
              <a:chExt cx="1512000" cy="1512000"/>
            </a:xfrm>
          </p:grpSpPr>
          <p:sp>
            <p:nvSpPr>
              <p:cNvPr id="28" name="Freeform 5"/>
              <p:cNvSpPr/>
              <p:nvPr/>
            </p:nvSpPr>
            <p:spPr bwMode="auto">
              <a:xfrm rot="10800000">
                <a:off x="3783696" y="5598440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5"/>
              <p:cNvSpPr/>
              <p:nvPr/>
            </p:nvSpPr>
            <p:spPr bwMode="auto">
              <a:xfrm rot="10800000">
                <a:off x="3945696" y="5760440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文本框 12"/>
            <p:cNvSpPr txBox="1">
              <a:spLocks noChangeArrowheads="1"/>
            </p:cNvSpPr>
            <p:nvPr/>
          </p:nvSpPr>
          <p:spPr bwMode="auto">
            <a:xfrm>
              <a:off x="3878119" y="3372795"/>
              <a:ext cx="1471084" cy="91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量化</a:t>
              </a:r>
              <a:endParaRPr lang="en-US" altLang="zh-CN" sz="2665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位数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348" y="2193138"/>
            <a:ext cx="1584000" cy="1584000"/>
            <a:chOff x="6544874" y="3037394"/>
            <a:chExt cx="1584000" cy="1584000"/>
          </a:xfrm>
        </p:grpSpPr>
        <p:grpSp>
          <p:nvGrpSpPr>
            <p:cNvPr id="30" name="组合 29"/>
            <p:cNvGrpSpPr/>
            <p:nvPr/>
          </p:nvGrpSpPr>
          <p:grpSpPr>
            <a:xfrm>
              <a:off x="6544874" y="3037394"/>
              <a:ext cx="1584000" cy="1584000"/>
              <a:chOff x="5586949" y="5661232"/>
              <a:chExt cx="1512000" cy="1512000"/>
            </a:xfrm>
          </p:grpSpPr>
          <p:sp>
            <p:nvSpPr>
              <p:cNvPr id="31" name="Freeform 5"/>
              <p:cNvSpPr/>
              <p:nvPr/>
            </p:nvSpPr>
            <p:spPr bwMode="auto">
              <a:xfrm rot="10800000">
                <a:off x="5586949" y="5661232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5"/>
              <p:cNvSpPr/>
              <p:nvPr/>
            </p:nvSpPr>
            <p:spPr bwMode="auto">
              <a:xfrm rot="10800000">
                <a:off x="5748949" y="5823232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6631903" y="3372795"/>
              <a:ext cx="1468967" cy="91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声道</a:t>
              </a:r>
              <a:endParaRPr lang="en-US" altLang="zh-CN" sz="2665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数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281750" y="2193138"/>
            <a:ext cx="1589523" cy="1584000"/>
            <a:chOff x="9294276" y="3037394"/>
            <a:chExt cx="1589523" cy="1584000"/>
          </a:xfrm>
        </p:grpSpPr>
        <p:grpSp>
          <p:nvGrpSpPr>
            <p:cNvPr id="33" name="组合 32"/>
            <p:cNvGrpSpPr/>
            <p:nvPr/>
          </p:nvGrpSpPr>
          <p:grpSpPr>
            <a:xfrm>
              <a:off x="9294276" y="3037394"/>
              <a:ext cx="1584000" cy="1584000"/>
              <a:chOff x="7637452" y="5715565"/>
              <a:chExt cx="1512000" cy="1512000"/>
            </a:xfrm>
          </p:grpSpPr>
          <p:sp>
            <p:nvSpPr>
              <p:cNvPr id="34" name="Freeform 5"/>
              <p:cNvSpPr/>
              <p:nvPr/>
            </p:nvSpPr>
            <p:spPr bwMode="auto">
              <a:xfrm rot="10800000">
                <a:off x="7637452" y="5715565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5"/>
              <p:cNvSpPr/>
              <p:nvPr/>
            </p:nvSpPr>
            <p:spPr bwMode="auto">
              <a:xfrm rot="10800000">
                <a:off x="7799452" y="5877565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101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9412716" y="3577851"/>
              <a:ext cx="1471083" cy="502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2665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时长</a:t>
              </a:r>
            </a:p>
          </p:txBody>
        </p:sp>
      </p:grpSp>
      <p:sp>
        <p:nvSpPr>
          <p:cNvPr id="14" name="Rectangle 25"/>
          <p:cNvSpPr>
            <a:spLocks noChangeArrowheads="1"/>
          </p:cNvSpPr>
          <p:nvPr/>
        </p:nvSpPr>
        <p:spPr bwMode="invGray">
          <a:xfrm>
            <a:off x="800940" y="4541205"/>
            <a:ext cx="11098786" cy="63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音频所占的存储容量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采样频率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量化位数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声道数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时长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/8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6" name="组合 4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055477" y="526197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音频存储容量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-bubble_206005">
            <a:extLst>
              <a:ext uri="{FF2B5EF4-FFF2-40B4-BE49-F238E27FC236}">
                <a16:creationId xmlns:a16="http://schemas.microsoft.com/office/drawing/2014/main" id="{5475409D-6AFB-47D0-8AAA-29A048155F10}"/>
              </a:ext>
            </a:extLst>
          </p:cNvPr>
          <p:cNvSpPr>
            <a:spLocks noChangeAspect="1"/>
          </p:cNvSpPr>
          <p:nvPr/>
        </p:nvSpPr>
        <p:spPr bwMode="auto">
          <a:xfrm>
            <a:off x="749299" y="1242383"/>
            <a:ext cx="5676899" cy="4090848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  <a:gd name="T90" fmla="*/ 325000 h 606722"/>
              <a:gd name="T91" fmla="*/ 325000 h 606722"/>
              <a:gd name="T92" fmla="*/ 325000 h 606722"/>
              <a:gd name="T93" fmla="*/ 325000 h 606722"/>
              <a:gd name="T94" fmla="*/ 325000 h 606722"/>
              <a:gd name="T95" fmla="*/ 325000 h 606722"/>
              <a:gd name="T96" fmla="*/ 325000 h 606722"/>
              <a:gd name="T97" fmla="*/ 325000 h 606722"/>
              <a:gd name="T98" fmla="*/ 325000 h 606722"/>
              <a:gd name="T99" fmla="*/ 325000 h 606722"/>
              <a:gd name="T100" fmla="*/ 325000 h 606722"/>
              <a:gd name="T101" fmla="*/ 325000 h 606722"/>
              <a:gd name="T102" fmla="*/ 325000 h 606722"/>
              <a:gd name="T103" fmla="*/ 325000 h 606722"/>
              <a:gd name="T104" fmla="*/ 325000 h 606722"/>
              <a:gd name="T105" fmla="*/ 325000 h 606722"/>
              <a:gd name="T106" fmla="*/ 325000 h 606722"/>
              <a:gd name="T107" fmla="*/ 325000 h 606722"/>
              <a:gd name="T108" fmla="*/ 325000 h 606722"/>
              <a:gd name="T10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089" h="5116">
                <a:moveTo>
                  <a:pt x="6172" y="1422"/>
                </a:moveTo>
                <a:cubicBezTo>
                  <a:pt x="6177" y="1200"/>
                  <a:pt x="6101" y="648"/>
                  <a:pt x="5278" y="295"/>
                </a:cubicBezTo>
                <a:cubicBezTo>
                  <a:pt x="4588" y="0"/>
                  <a:pt x="4150" y="295"/>
                  <a:pt x="3931" y="531"/>
                </a:cubicBezTo>
                <a:cubicBezTo>
                  <a:pt x="3802" y="300"/>
                  <a:pt x="3480" y="16"/>
                  <a:pt x="2675" y="16"/>
                </a:cubicBezTo>
                <a:cubicBezTo>
                  <a:pt x="2230" y="16"/>
                  <a:pt x="1913" y="137"/>
                  <a:pt x="1733" y="376"/>
                </a:cubicBezTo>
                <a:cubicBezTo>
                  <a:pt x="1624" y="521"/>
                  <a:pt x="1586" y="682"/>
                  <a:pt x="1578" y="818"/>
                </a:cubicBezTo>
                <a:cubicBezTo>
                  <a:pt x="1330" y="673"/>
                  <a:pt x="935" y="514"/>
                  <a:pt x="596" y="704"/>
                </a:cubicBezTo>
                <a:cubicBezTo>
                  <a:pt x="350" y="843"/>
                  <a:pt x="195" y="1232"/>
                  <a:pt x="150" y="1556"/>
                </a:cubicBezTo>
                <a:cubicBezTo>
                  <a:pt x="128" y="1716"/>
                  <a:pt x="115" y="1991"/>
                  <a:pt x="238" y="2183"/>
                </a:cubicBezTo>
                <a:cubicBezTo>
                  <a:pt x="9" y="2713"/>
                  <a:pt x="0" y="3124"/>
                  <a:pt x="210" y="3407"/>
                </a:cubicBezTo>
                <a:cubicBezTo>
                  <a:pt x="512" y="3813"/>
                  <a:pt x="1165" y="3801"/>
                  <a:pt x="1400" y="3782"/>
                </a:cubicBezTo>
                <a:cubicBezTo>
                  <a:pt x="1918" y="4539"/>
                  <a:pt x="2611" y="4644"/>
                  <a:pt x="3108" y="4596"/>
                </a:cubicBezTo>
                <a:cubicBezTo>
                  <a:pt x="3468" y="4561"/>
                  <a:pt x="3772" y="4444"/>
                  <a:pt x="3942" y="4366"/>
                </a:cubicBezTo>
                <a:cubicBezTo>
                  <a:pt x="3952" y="4424"/>
                  <a:pt x="3947" y="4479"/>
                  <a:pt x="3927" y="4532"/>
                </a:cubicBezTo>
                <a:cubicBezTo>
                  <a:pt x="3848" y="4741"/>
                  <a:pt x="3567" y="4857"/>
                  <a:pt x="3565" y="4858"/>
                </a:cubicBezTo>
                <a:cubicBezTo>
                  <a:pt x="3505" y="4882"/>
                  <a:pt x="3471" y="4944"/>
                  <a:pt x="3483" y="5008"/>
                </a:cubicBezTo>
                <a:cubicBezTo>
                  <a:pt x="3495" y="5071"/>
                  <a:pt x="3551" y="5116"/>
                  <a:pt x="3615" y="5116"/>
                </a:cubicBezTo>
                <a:cubicBezTo>
                  <a:pt x="4336" y="5116"/>
                  <a:pt x="4623" y="4825"/>
                  <a:pt x="4853" y="4591"/>
                </a:cubicBezTo>
                <a:cubicBezTo>
                  <a:pt x="4986" y="4456"/>
                  <a:pt x="5090" y="4349"/>
                  <a:pt x="5258" y="4307"/>
                </a:cubicBezTo>
                <a:cubicBezTo>
                  <a:pt x="5742" y="4186"/>
                  <a:pt x="6022" y="3619"/>
                  <a:pt x="6119" y="3383"/>
                </a:cubicBezTo>
                <a:lnTo>
                  <a:pt x="6119" y="3383"/>
                </a:lnTo>
                <a:cubicBezTo>
                  <a:pt x="6295" y="3383"/>
                  <a:pt x="6608" y="3297"/>
                  <a:pt x="6826" y="2750"/>
                </a:cubicBezTo>
                <a:cubicBezTo>
                  <a:pt x="7089" y="2094"/>
                  <a:pt x="6406" y="1576"/>
                  <a:pt x="6172" y="1422"/>
                </a:cubicBezTo>
                <a:close/>
                <a:moveTo>
                  <a:pt x="6577" y="2651"/>
                </a:moveTo>
                <a:cubicBezTo>
                  <a:pt x="6364" y="3185"/>
                  <a:pt x="6082" y="3113"/>
                  <a:pt x="6073" y="3110"/>
                </a:cubicBezTo>
                <a:cubicBezTo>
                  <a:pt x="6003" y="3087"/>
                  <a:pt x="5927" y="3125"/>
                  <a:pt x="5904" y="3195"/>
                </a:cubicBezTo>
                <a:cubicBezTo>
                  <a:pt x="5901" y="3202"/>
                  <a:pt x="5651" y="3932"/>
                  <a:pt x="5193" y="4047"/>
                </a:cubicBezTo>
                <a:cubicBezTo>
                  <a:pt x="4952" y="4107"/>
                  <a:pt x="4804" y="4257"/>
                  <a:pt x="4661" y="4403"/>
                </a:cubicBezTo>
                <a:cubicBezTo>
                  <a:pt x="4514" y="4552"/>
                  <a:pt x="4364" y="4706"/>
                  <a:pt x="4088" y="4788"/>
                </a:cubicBezTo>
                <a:cubicBezTo>
                  <a:pt x="4124" y="4740"/>
                  <a:pt x="4155" y="4687"/>
                  <a:pt x="4177" y="4628"/>
                </a:cubicBezTo>
                <a:cubicBezTo>
                  <a:pt x="4239" y="4465"/>
                  <a:pt x="4226" y="4293"/>
                  <a:pt x="4138" y="4117"/>
                </a:cubicBezTo>
                <a:cubicBezTo>
                  <a:pt x="4121" y="4084"/>
                  <a:pt x="4091" y="4059"/>
                  <a:pt x="4056" y="4048"/>
                </a:cubicBezTo>
                <a:cubicBezTo>
                  <a:pt x="4043" y="4045"/>
                  <a:pt x="4030" y="4043"/>
                  <a:pt x="4018" y="4043"/>
                </a:cubicBezTo>
                <a:cubicBezTo>
                  <a:pt x="3994" y="4043"/>
                  <a:pt x="3971" y="4049"/>
                  <a:pt x="3950" y="4061"/>
                </a:cubicBezTo>
                <a:cubicBezTo>
                  <a:pt x="3946" y="4063"/>
                  <a:pt x="3567" y="4282"/>
                  <a:pt x="3082" y="4329"/>
                </a:cubicBezTo>
                <a:cubicBezTo>
                  <a:pt x="2446" y="4390"/>
                  <a:pt x="1941" y="4134"/>
                  <a:pt x="1581" y="3568"/>
                </a:cubicBezTo>
                <a:cubicBezTo>
                  <a:pt x="1552" y="3524"/>
                  <a:pt x="1501" y="3500"/>
                  <a:pt x="1449" y="3507"/>
                </a:cubicBezTo>
                <a:cubicBezTo>
                  <a:pt x="1441" y="3508"/>
                  <a:pt x="694" y="3609"/>
                  <a:pt x="425" y="3247"/>
                </a:cubicBezTo>
                <a:cubicBezTo>
                  <a:pt x="268" y="3035"/>
                  <a:pt x="299" y="2690"/>
                  <a:pt x="516" y="2220"/>
                </a:cubicBezTo>
                <a:cubicBezTo>
                  <a:pt x="539" y="2169"/>
                  <a:pt x="528" y="2109"/>
                  <a:pt x="489" y="2069"/>
                </a:cubicBezTo>
                <a:cubicBezTo>
                  <a:pt x="414" y="1994"/>
                  <a:pt x="386" y="1812"/>
                  <a:pt x="416" y="1593"/>
                </a:cubicBezTo>
                <a:cubicBezTo>
                  <a:pt x="457" y="1297"/>
                  <a:pt x="591" y="1015"/>
                  <a:pt x="728" y="938"/>
                </a:cubicBezTo>
                <a:cubicBezTo>
                  <a:pt x="875" y="856"/>
                  <a:pt x="1070" y="869"/>
                  <a:pt x="1308" y="979"/>
                </a:cubicBezTo>
                <a:cubicBezTo>
                  <a:pt x="1502" y="1069"/>
                  <a:pt x="1648" y="1191"/>
                  <a:pt x="1649" y="1192"/>
                </a:cubicBezTo>
                <a:cubicBezTo>
                  <a:pt x="1694" y="1230"/>
                  <a:pt x="1758" y="1234"/>
                  <a:pt x="1808" y="1203"/>
                </a:cubicBezTo>
                <a:cubicBezTo>
                  <a:pt x="1858" y="1171"/>
                  <a:pt x="1881" y="1110"/>
                  <a:pt x="1865" y="1054"/>
                </a:cubicBezTo>
                <a:cubicBezTo>
                  <a:pt x="1864" y="1051"/>
                  <a:pt x="1784" y="752"/>
                  <a:pt x="1948" y="536"/>
                </a:cubicBezTo>
                <a:cubicBezTo>
                  <a:pt x="2076" y="369"/>
                  <a:pt x="2320" y="285"/>
                  <a:pt x="2675" y="285"/>
                </a:cubicBezTo>
                <a:cubicBezTo>
                  <a:pt x="3720" y="285"/>
                  <a:pt x="3748" y="801"/>
                  <a:pt x="3749" y="821"/>
                </a:cubicBezTo>
                <a:cubicBezTo>
                  <a:pt x="3749" y="884"/>
                  <a:pt x="3792" y="938"/>
                  <a:pt x="3852" y="952"/>
                </a:cubicBezTo>
                <a:cubicBezTo>
                  <a:pt x="3913" y="966"/>
                  <a:pt x="3976" y="937"/>
                  <a:pt x="4003" y="882"/>
                </a:cubicBezTo>
                <a:cubicBezTo>
                  <a:pt x="4017" y="853"/>
                  <a:pt x="4359" y="193"/>
                  <a:pt x="5173" y="542"/>
                </a:cubicBezTo>
                <a:cubicBezTo>
                  <a:pt x="5992" y="893"/>
                  <a:pt x="5903" y="1444"/>
                  <a:pt x="5899" y="1466"/>
                </a:cubicBezTo>
                <a:cubicBezTo>
                  <a:pt x="5888" y="1523"/>
                  <a:pt x="5914" y="1580"/>
                  <a:pt x="5964" y="1609"/>
                </a:cubicBezTo>
                <a:cubicBezTo>
                  <a:pt x="5972" y="1614"/>
                  <a:pt x="6799" y="2097"/>
                  <a:pt x="6577" y="2651"/>
                </a:cubicBezTo>
                <a:close/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5BC9E9-A956-4000-A16A-10514A7A0829}"/>
              </a:ext>
            </a:extLst>
          </p:cNvPr>
          <p:cNvSpPr txBox="1"/>
          <p:nvPr/>
        </p:nvSpPr>
        <p:spPr>
          <a:xfrm>
            <a:off x="1644649" y="2038915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一首时长为</a:t>
            </a:r>
            <a:r>
              <a:rPr lang="en-US" altLang="zh-CN" sz="28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100s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</a:t>
            </a:r>
            <a:r>
              <a:rPr lang="zh-CN" altLang="en-US" sz="2800" dirty="0">
                <a:solidFill>
                  <a:srgbClr val="0070C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双声道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音乐，采样频率为</a:t>
            </a:r>
            <a:r>
              <a:rPr lang="en-US" altLang="zh-CN" sz="2800" dirty="0">
                <a:solidFill>
                  <a:srgbClr val="FFC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44100Hz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，量化位数为</a:t>
            </a:r>
            <a:r>
              <a:rPr lang="en-US" altLang="zh-CN" sz="2800" dirty="0">
                <a:solidFill>
                  <a:srgbClr val="EB5E6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16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，计算该音乐的音频所占的存储容量。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E5AFE770-01BA-4627-9C93-A8B15A5A7F7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6635749" y="1698585"/>
            <a:ext cx="3848102" cy="56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音频所占的存储容量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14D980-3E55-44DE-B919-6B5502695148}"/>
              </a:ext>
            </a:extLst>
          </p:cNvPr>
          <p:cNvSpPr txBox="1"/>
          <p:nvPr/>
        </p:nvSpPr>
        <p:spPr>
          <a:xfrm>
            <a:off x="7175500" y="2573298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采样频率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80D054-E212-428A-B6C2-12B6888A87EA}"/>
              </a:ext>
            </a:extLst>
          </p:cNvPr>
          <p:cNvSpPr txBox="1"/>
          <p:nvPr/>
        </p:nvSpPr>
        <p:spPr>
          <a:xfrm>
            <a:off x="7175500" y="3179085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量化位数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990108-B15C-4429-96D8-B3F33DCCA153}"/>
              </a:ext>
            </a:extLst>
          </p:cNvPr>
          <p:cNvSpPr txBox="1"/>
          <p:nvPr/>
        </p:nvSpPr>
        <p:spPr>
          <a:xfrm>
            <a:off x="7200900" y="3784872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声道数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213C17-AB73-4BEA-A224-68A385217FF7}"/>
              </a:ext>
            </a:extLst>
          </p:cNvPr>
          <p:cNvSpPr txBox="1"/>
          <p:nvPr/>
        </p:nvSpPr>
        <p:spPr>
          <a:xfrm>
            <a:off x="7264400" y="439065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时长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/8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D3E9BE-3B3F-45B0-B14F-38C60C4E2F95}"/>
              </a:ext>
            </a:extLst>
          </p:cNvPr>
          <p:cNvSpPr txBox="1"/>
          <p:nvPr/>
        </p:nvSpPr>
        <p:spPr>
          <a:xfrm>
            <a:off x="8636002" y="3078765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2274B7-C0C3-4572-93C6-3E2834BC741B}"/>
              </a:ext>
            </a:extLst>
          </p:cNvPr>
          <p:cNvSpPr txBox="1"/>
          <p:nvPr/>
        </p:nvSpPr>
        <p:spPr>
          <a:xfrm>
            <a:off x="8636000" y="2529768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06BB1B-3E55-4E70-8525-6A44B104A3CC}"/>
              </a:ext>
            </a:extLst>
          </p:cNvPr>
          <p:cNvSpPr txBox="1"/>
          <p:nvPr/>
        </p:nvSpPr>
        <p:spPr>
          <a:xfrm>
            <a:off x="8636000" y="3749276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D1F223-C241-4FD2-B524-68B9C784CC65}"/>
              </a:ext>
            </a:extLst>
          </p:cNvPr>
          <p:cNvSpPr txBox="1"/>
          <p:nvPr/>
        </p:nvSpPr>
        <p:spPr>
          <a:xfrm>
            <a:off x="7461250" y="253898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44100</a:t>
            </a:r>
            <a:endParaRPr lang="zh-CN" altLang="en-US" sz="2400" dirty="0">
              <a:solidFill>
                <a:srgbClr val="FFC000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9F5314-DDC4-4C3C-9CC3-937221CD3F4E}"/>
              </a:ext>
            </a:extLst>
          </p:cNvPr>
          <p:cNvSpPr txBox="1"/>
          <p:nvPr/>
        </p:nvSpPr>
        <p:spPr>
          <a:xfrm>
            <a:off x="7626351" y="3170513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B5E6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16</a:t>
            </a:r>
            <a:endParaRPr lang="zh-CN" altLang="en-US" sz="2400" dirty="0">
              <a:solidFill>
                <a:srgbClr val="EB5E66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583EC0-C42D-4FA0-BF27-9EEB9EDD5540}"/>
              </a:ext>
            </a:extLst>
          </p:cNvPr>
          <p:cNvSpPr txBox="1"/>
          <p:nvPr/>
        </p:nvSpPr>
        <p:spPr>
          <a:xfrm>
            <a:off x="7689851" y="3741070"/>
            <a:ext cx="43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</a:t>
            </a:r>
            <a:endParaRPr lang="zh-CN" altLang="en-US" sz="2400" dirty="0">
              <a:solidFill>
                <a:srgbClr val="0070C0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BF3E21-3C73-451E-BDF2-71DB42792D02}"/>
              </a:ext>
            </a:extLst>
          </p:cNvPr>
          <p:cNvSpPr txBox="1"/>
          <p:nvPr/>
        </p:nvSpPr>
        <p:spPr>
          <a:xfrm>
            <a:off x="7480300" y="4382087"/>
            <a:ext cx="153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100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/8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C2B0F4-41CE-4C05-856B-14A4FDECFDF6}"/>
              </a:ext>
            </a:extLst>
          </p:cNvPr>
          <p:cNvSpPr txBox="1"/>
          <p:nvPr/>
        </p:nvSpPr>
        <p:spPr>
          <a:xfrm>
            <a:off x="7315200" y="487156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=17640000B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29F8EB-DBC8-42A5-8EC5-5460B3B2AD96}"/>
              </a:ext>
            </a:extLst>
          </p:cNvPr>
          <p:cNvSpPr txBox="1"/>
          <p:nvPr/>
        </p:nvSpPr>
        <p:spPr>
          <a:xfrm>
            <a:off x="9017000" y="486299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17MB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5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8c409d03-b9de-431c-9497-0f4a92d1c2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08D8F6-9891-4C43-87BA-34055DF7C26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848561" y="2750246"/>
            <a:ext cx="2494877" cy="2622427"/>
            <a:chOff x="4051697" y="1280183"/>
            <a:chExt cx="4088606" cy="4297635"/>
          </a:xfrm>
        </p:grpSpPr>
        <p:sp>
          <p:nvSpPr>
            <p:cNvPr id="21" name="íṡļíḍê">
              <a:extLst>
                <a:ext uri="{FF2B5EF4-FFF2-40B4-BE49-F238E27FC236}">
                  <a16:creationId xmlns:a16="http://schemas.microsoft.com/office/drawing/2014/main" id="{4E859431-0919-4F5E-AAA7-177A8F85C565}"/>
                </a:ext>
              </a:extLst>
            </p:cNvPr>
            <p:cNvSpPr/>
            <p:nvPr/>
          </p:nvSpPr>
          <p:spPr bwMode="auto">
            <a:xfrm>
              <a:off x="4051697" y="1280183"/>
              <a:ext cx="4088606" cy="4080245"/>
            </a:xfrm>
            <a:prstGeom prst="ellipse">
              <a:avLst/>
            </a:prstGeom>
            <a:solidFill>
              <a:srgbClr val="D8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ṣḷiďè">
              <a:extLst>
                <a:ext uri="{FF2B5EF4-FFF2-40B4-BE49-F238E27FC236}">
                  <a16:creationId xmlns:a16="http://schemas.microsoft.com/office/drawing/2014/main" id="{2E74D7CA-0B04-446B-8F1B-E9AB06E2F1D6}"/>
                </a:ext>
              </a:extLst>
            </p:cNvPr>
            <p:cNvSpPr/>
            <p:nvPr/>
          </p:nvSpPr>
          <p:spPr bwMode="auto">
            <a:xfrm>
              <a:off x="5598511" y="4122977"/>
              <a:ext cx="994978" cy="539296"/>
            </a:xfrm>
            <a:custGeom>
              <a:avLst/>
              <a:gdLst>
                <a:gd name="T0" fmla="*/ 110 w 114"/>
                <a:gd name="T1" fmla="*/ 50 h 62"/>
                <a:gd name="T2" fmla="*/ 84 w 114"/>
                <a:gd name="T3" fmla="*/ 50 h 62"/>
                <a:gd name="T4" fmla="*/ 84 w 114"/>
                <a:gd name="T5" fmla="*/ 4 h 62"/>
                <a:gd name="T6" fmla="*/ 80 w 114"/>
                <a:gd name="T7" fmla="*/ 0 h 62"/>
                <a:gd name="T8" fmla="*/ 34 w 114"/>
                <a:gd name="T9" fmla="*/ 0 h 62"/>
                <a:gd name="T10" fmla="*/ 30 w 114"/>
                <a:gd name="T11" fmla="*/ 4 h 62"/>
                <a:gd name="T12" fmla="*/ 30 w 114"/>
                <a:gd name="T13" fmla="*/ 50 h 62"/>
                <a:gd name="T14" fmla="*/ 4 w 114"/>
                <a:gd name="T15" fmla="*/ 50 h 62"/>
                <a:gd name="T16" fmla="*/ 0 w 114"/>
                <a:gd name="T17" fmla="*/ 54 h 62"/>
                <a:gd name="T18" fmla="*/ 0 w 114"/>
                <a:gd name="T19" fmla="*/ 58 h 62"/>
                <a:gd name="T20" fmla="*/ 4 w 114"/>
                <a:gd name="T21" fmla="*/ 62 h 62"/>
                <a:gd name="T22" fmla="*/ 34 w 114"/>
                <a:gd name="T23" fmla="*/ 62 h 62"/>
                <a:gd name="T24" fmla="*/ 80 w 114"/>
                <a:gd name="T25" fmla="*/ 62 h 62"/>
                <a:gd name="T26" fmla="*/ 110 w 114"/>
                <a:gd name="T27" fmla="*/ 62 h 62"/>
                <a:gd name="T28" fmla="*/ 114 w 114"/>
                <a:gd name="T29" fmla="*/ 58 h 62"/>
                <a:gd name="T30" fmla="*/ 114 w 114"/>
                <a:gd name="T31" fmla="*/ 54 h 62"/>
                <a:gd name="T32" fmla="*/ 110 w 114"/>
                <a:gd name="T3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62">
                  <a:moveTo>
                    <a:pt x="110" y="50"/>
                  </a:moveTo>
                  <a:cubicBezTo>
                    <a:pt x="84" y="50"/>
                    <a:pt x="84" y="50"/>
                    <a:pt x="84" y="5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2"/>
                    <a:pt x="30" y="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51"/>
                    <a:pt x="0" y="5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2" y="62"/>
                    <a:pt x="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2" y="62"/>
                    <a:pt x="114" y="61"/>
                    <a:pt x="114" y="58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1"/>
                    <a:pt x="112" y="50"/>
                    <a:pt x="110" y="50"/>
                  </a:cubicBezTo>
                  <a:close/>
                </a:path>
              </a:pathLst>
            </a:cu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şlidé">
              <a:extLst>
                <a:ext uri="{FF2B5EF4-FFF2-40B4-BE49-F238E27FC236}">
                  <a16:creationId xmlns:a16="http://schemas.microsoft.com/office/drawing/2014/main" id="{60AFD9D1-207B-4F8B-8128-1B08BB5ADB09}"/>
                </a:ext>
              </a:extLst>
            </p:cNvPr>
            <p:cNvSpPr/>
            <p:nvPr/>
          </p:nvSpPr>
          <p:spPr bwMode="auto">
            <a:xfrm>
              <a:off x="4812562" y="2342050"/>
              <a:ext cx="2566875" cy="1847816"/>
            </a:xfrm>
            <a:custGeom>
              <a:avLst/>
              <a:gdLst>
                <a:gd name="T0" fmla="*/ 290 w 294"/>
                <a:gd name="T1" fmla="*/ 212 h 212"/>
                <a:gd name="T2" fmla="*/ 4 w 294"/>
                <a:gd name="T3" fmla="*/ 212 h 212"/>
                <a:gd name="T4" fmla="*/ 0 w 294"/>
                <a:gd name="T5" fmla="*/ 208 h 212"/>
                <a:gd name="T6" fmla="*/ 0 w 294"/>
                <a:gd name="T7" fmla="*/ 4 h 212"/>
                <a:gd name="T8" fmla="*/ 4 w 294"/>
                <a:gd name="T9" fmla="*/ 0 h 212"/>
                <a:gd name="T10" fmla="*/ 290 w 294"/>
                <a:gd name="T11" fmla="*/ 0 h 212"/>
                <a:gd name="T12" fmla="*/ 294 w 294"/>
                <a:gd name="T13" fmla="*/ 4 h 212"/>
                <a:gd name="T14" fmla="*/ 294 w 294"/>
                <a:gd name="T15" fmla="*/ 208 h 212"/>
                <a:gd name="T16" fmla="*/ 290 w 294"/>
                <a:gd name="T1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12">
                  <a:moveTo>
                    <a:pt x="290" y="212"/>
                  </a:moveTo>
                  <a:cubicBezTo>
                    <a:pt x="4" y="212"/>
                    <a:pt x="4" y="212"/>
                    <a:pt x="4" y="212"/>
                  </a:cubicBezTo>
                  <a:cubicBezTo>
                    <a:pt x="1" y="212"/>
                    <a:pt x="0" y="211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3" y="0"/>
                    <a:pt x="294" y="2"/>
                    <a:pt x="294" y="4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4" y="211"/>
                    <a:pt x="293" y="212"/>
                    <a:pt x="290" y="212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1ïḓê">
              <a:extLst>
                <a:ext uri="{FF2B5EF4-FFF2-40B4-BE49-F238E27FC236}">
                  <a16:creationId xmlns:a16="http://schemas.microsoft.com/office/drawing/2014/main" id="{4BACD4AD-5D3B-49F9-8571-B353B334D935}"/>
                </a:ext>
              </a:extLst>
            </p:cNvPr>
            <p:cNvSpPr/>
            <p:nvPr/>
          </p:nvSpPr>
          <p:spPr bwMode="auto">
            <a:xfrm>
              <a:off x="4900356" y="2438205"/>
              <a:ext cx="2391291" cy="14213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ṥľïdé">
              <a:extLst>
                <a:ext uri="{FF2B5EF4-FFF2-40B4-BE49-F238E27FC236}">
                  <a16:creationId xmlns:a16="http://schemas.microsoft.com/office/drawing/2014/main" id="{C5B21EC0-37FE-45F5-AF47-64005B68D38F}"/>
                </a:ext>
              </a:extLst>
            </p:cNvPr>
            <p:cNvSpPr/>
            <p:nvPr/>
          </p:nvSpPr>
          <p:spPr bwMode="auto">
            <a:xfrm>
              <a:off x="6024930" y="3939031"/>
              <a:ext cx="142140" cy="137960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ḷiḍé">
              <a:extLst>
                <a:ext uri="{FF2B5EF4-FFF2-40B4-BE49-F238E27FC236}">
                  <a16:creationId xmlns:a16="http://schemas.microsoft.com/office/drawing/2014/main" id="{5D283527-DACC-4508-9DBC-39FBBA2BACE0}"/>
                </a:ext>
              </a:extLst>
            </p:cNvPr>
            <p:cNvSpPr/>
            <p:nvPr/>
          </p:nvSpPr>
          <p:spPr bwMode="auto">
            <a:xfrm>
              <a:off x="6898672" y="4967453"/>
              <a:ext cx="334446" cy="610365"/>
            </a:xfrm>
            <a:custGeom>
              <a:avLst/>
              <a:gdLst>
                <a:gd name="T0" fmla="*/ 21 w 38"/>
                <a:gd name="T1" fmla="*/ 0 h 70"/>
                <a:gd name="T2" fmla="*/ 21 w 38"/>
                <a:gd name="T3" fmla="*/ 30 h 70"/>
                <a:gd name="T4" fmla="*/ 19 w 38"/>
                <a:gd name="T5" fmla="*/ 33 h 70"/>
                <a:gd name="T6" fmla="*/ 17 w 38"/>
                <a:gd name="T7" fmla="*/ 30 h 70"/>
                <a:gd name="T8" fmla="*/ 17 w 38"/>
                <a:gd name="T9" fmla="*/ 0 h 70"/>
                <a:gd name="T10" fmla="*/ 0 w 38"/>
                <a:gd name="T11" fmla="*/ 18 h 70"/>
                <a:gd name="T12" fmla="*/ 0 w 38"/>
                <a:gd name="T13" fmla="*/ 52 h 70"/>
                <a:gd name="T14" fmla="*/ 17 w 38"/>
                <a:gd name="T15" fmla="*/ 70 h 70"/>
                <a:gd name="T16" fmla="*/ 21 w 38"/>
                <a:gd name="T17" fmla="*/ 70 h 70"/>
                <a:gd name="T18" fmla="*/ 38 w 38"/>
                <a:gd name="T19" fmla="*/ 52 h 70"/>
                <a:gd name="T20" fmla="*/ 38 w 38"/>
                <a:gd name="T21" fmla="*/ 18 h 70"/>
                <a:gd name="T22" fmla="*/ 21 w 38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70">
                  <a:moveTo>
                    <a:pt x="21" y="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2"/>
                    <a:pt x="20" y="33"/>
                    <a:pt x="19" y="33"/>
                  </a:cubicBezTo>
                  <a:cubicBezTo>
                    <a:pt x="18" y="33"/>
                    <a:pt x="17" y="32"/>
                    <a:pt x="17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2"/>
                    <a:pt x="7" y="70"/>
                    <a:pt x="17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0" y="70"/>
                    <a:pt x="38" y="62"/>
                    <a:pt x="38" y="5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ľïďê">
              <a:extLst>
                <a:ext uri="{FF2B5EF4-FFF2-40B4-BE49-F238E27FC236}">
                  <a16:creationId xmlns:a16="http://schemas.microsoft.com/office/drawing/2014/main" id="{2D4C8403-0019-40ED-B055-9C092CC6D453}"/>
                </a:ext>
              </a:extLst>
            </p:cNvPr>
            <p:cNvSpPr/>
            <p:nvPr/>
          </p:nvSpPr>
          <p:spPr bwMode="auto">
            <a:xfrm>
              <a:off x="7011547" y="5038525"/>
              <a:ext cx="108695" cy="104516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lïḋé">
              <a:extLst>
                <a:ext uri="{FF2B5EF4-FFF2-40B4-BE49-F238E27FC236}">
                  <a16:creationId xmlns:a16="http://schemas.microsoft.com/office/drawing/2014/main" id="{2010C333-D884-4DB5-88AB-0CFB78A1C133}"/>
                </a:ext>
              </a:extLst>
            </p:cNvPr>
            <p:cNvSpPr/>
            <p:nvPr/>
          </p:nvSpPr>
          <p:spPr bwMode="auto">
            <a:xfrm>
              <a:off x="4958884" y="4967453"/>
              <a:ext cx="1785108" cy="610365"/>
            </a:xfrm>
            <a:custGeom>
              <a:avLst/>
              <a:gdLst>
                <a:gd name="T0" fmla="*/ 200 w 204"/>
                <a:gd name="T1" fmla="*/ 70 h 70"/>
                <a:gd name="T2" fmla="*/ 4 w 204"/>
                <a:gd name="T3" fmla="*/ 70 h 70"/>
                <a:gd name="T4" fmla="*/ 0 w 204"/>
                <a:gd name="T5" fmla="*/ 66 h 70"/>
                <a:gd name="T6" fmla="*/ 0 w 204"/>
                <a:gd name="T7" fmla="*/ 4 h 70"/>
                <a:gd name="T8" fmla="*/ 4 w 204"/>
                <a:gd name="T9" fmla="*/ 0 h 70"/>
                <a:gd name="T10" fmla="*/ 200 w 204"/>
                <a:gd name="T11" fmla="*/ 0 h 70"/>
                <a:gd name="T12" fmla="*/ 204 w 204"/>
                <a:gd name="T13" fmla="*/ 4 h 70"/>
                <a:gd name="T14" fmla="*/ 204 w 204"/>
                <a:gd name="T15" fmla="*/ 66 h 70"/>
                <a:gd name="T16" fmla="*/ 200 w 204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70">
                  <a:moveTo>
                    <a:pt x="200" y="70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2" y="0"/>
                    <a:pt x="204" y="2"/>
                    <a:pt x="204" y="4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4" y="68"/>
                    <a:pt x="202" y="70"/>
                    <a:pt x="200" y="7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ḷïḋe">
              <a:extLst>
                <a:ext uri="{FF2B5EF4-FFF2-40B4-BE49-F238E27FC236}">
                  <a16:creationId xmlns:a16="http://schemas.microsoft.com/office/drawing/2014/main" id="{64CDD478-DABA-4AC9-B03C-2D1BB8727B91}"/>
                </a:ext>
              </a:extLst>
            </p:cNvPr>
            <p:cNvSpPr/>
            <p:nvPr/>
          </p:nvSpPr>
          <p:spPr bwMode="auto">
            <a:xfrm>
              <a:off x="5055036" y="5080330"/>
              <a:ext cx="1584441" cy="401336"/>
            </a:xfrm>
            <a:prstGeom prst="rect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ļïḑê">
              <a:extLst>
                <a:ext uri="{FF2B5EF4-FFF2-40B4-BE49-F238E27FC236}">
                  <a16:creationId xmlns:a16="http://schemas.microsoft.com/office/drawing/2014/main" id="{87446A1F-1FCA-4287-9268-422C55148BF7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ŝļiḓé">
              <a:extLst>
                <a:ext uri="{FF2B5EF4-FFF2-40B4-BE49-F238E27FC236}">
                  <a16:creationId xmlns:a16="http://schemas.microsoft.com/office/drawing/2014/main" id="{F4B5054F-0D54-4573-B97C-937985388725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ṥļîḍê">
              <a:extLst>
                <a:ext uri="{FF2B5EF4-FFF2-40B4-BE49-F238E27FC236}">
                  <a16:creationId xmlns:a16="http://schemas.microsoft.com/office/drawing/2014/main" id="{2B489878-4CDC-40C7-AC38-F3D351FD7963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iḑê">
              <a:extLst>
                <a:ext uri="{FF2B5EF4-FFF2-40B4-BE49-F238E27FC236}">
                  <a16:creationId xmlns:a16="http://schemas.microsoft.com/office/drawing/2014/main" id="{1BF95CB0-7423-46A9-A474-66B3662BCB49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lîḓè">
              <a:extLst>
                <a:ext uri="{FF2B5EF4-FFF2-40B4-BE49-F238E27FC236}">
                  <a16:creationId xmlns:a16="http://schemas.microsoft.com/office/drawing/2014/main" id="{20738496-01B8-4055-9727-FA426CA7412C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1îḍé">
              <a:extLst>
                <a:ext uri="{FF2B5EF4-FFF2-40B4-BE49-F238E27FC236}">
                  <a16:creationId xmlns:a16="http://schemas.microsoft.com/office/drawing/2014/main" id="{430D564D-B61F-4F2E-BC44-31D0C462B779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ļîḑe">
              <a:extLst>
                <a:ext uri="{FF2B5EF4-FFF2-40B4-BE49-F238E27FC236}">
                  <a16:creationId xmlns:a16="http://schemas.microsoft.com/office/drawing/2014/main" id="{F7101226-9B36-4D00-B83B-76772EBA2571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lîḋé">
              <a:extLst>
                <a:ext uri="{FF2B5EF4-FFF2-40B4-BE49-F238E27FC236}">
                  <a16:creationId xmlns:a16="http://schemas.microsoft.com/office/drawing/2014/main" id="{7894681B-94AD-40FC-8FF7-40547042C68A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ṩ1îḑé">
              <a:extLst>
                <a:ext uri="{FF2B5EF4-FFF2-40B4-BE49-F238E27FC236}">
                  <a16:creationId xmlns:a16="http://schemas.microsoft.com/office/drawing/2014/main" id="{32928163-2E2F-4C38-86AF-1FBA87FC59CF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ṣḻïḋê">
              <a:extLst>
                <a:ext uri="{FF2B5EF4-FFF2-40B4-BE49-F238E27FC236}">
                  <a16:creationId xmlns:a16="http://schemas.microsoft.com/office/drawing/2014/main" id="{B84E2954-C20E-4C77-865E-E8A0E18AA554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ḻíde">
              <a:extLst>
                <a:ext uri="{FF2B5EF4-FFF2-40B4-BE49-F238E27FC236}">
                  <a16:creationId xmlns:a16="http://schemas.microsoft.com/office/drawing/2014/main" id="{15A9CE39-D390-4680-8E0F-1924DE381A6F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1ïḍé">
              <a:extLst>
                <a:ext uri="{FF2B5EF4-FFF2-40B4-BE49-F238E27FC236}">
                  <a16:creationId xmlns:a16="http://schemas.microsoft.com/office/drawing/2014/main" id="{06846501-8B50-439B-9746-DE2873835F14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ṥḻíďé">
              <a:extLst>
                <a:ext uri="{FF2B5EF4-FFF2-40B4-BE49-F238E27FC236}">
                  <a16:creationId xmlns:a16="http://schemas.microsoft.com/office/drawing/2014/main" id="{FFEE97B1-B9C9-4E04-A20C-B68D43522440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ļíḑè">
              <a:extLst>
                <a:ext uri="{FF2B5EF4-FFF2-40B4-BE49-F238E27FC236}">
                  <a16:creationId xmlns:a16="http://schemas.microsoft.com/office/drawing/2014/main" id="{4074F5EB-7E81-4EA9-BA04-A5EB67D1AB39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custGeom>
              <a:avLst/>
              <a:gdLst>
                <a:gd name="T0" fmla="*/ 0 w 5"/>
                <a:gd name="T1" fmla="*/ 0 h 75"/>
                <a:gd name="T2" fmla="*/ 0 w 5"/>
                <a:gd name="T3" fmla="*/ 75 h 75"/>
                <a:gd name="T4" fmla="*/ 5 w 5"/>
                <a:gd name="T5" fmla="*/ 75 h 75"/>
                <a:gd name="T6" fmla="*/ 5 w 5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5">
                  <a:moveTo>
                    <a:pt x="0" y="0"/>
                  </a:moveTo>
                  <a:lnTo>
                    <a:pt x="0" y="75"/>
                  </a:lnTo>
                  <a:lnTo>
                    <a:pt x="5" y="7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1ídê">
              <a:extLst>
                <a:ext uri="{FF2B5EF4-FFF2-40B4-BE49-F238E27FC236}">
                  <a16:creationId xmlns:a16="http://schemas.microsoft.com/office/drawing/2014/main" id="{1FACEBF5-C01D-4400-A203-67224AD3DCE0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$ļïďê">
              <a:extLst>
                <a:ext uri="{FF2B5EF4-FFF2-40B4-BE49-F238E27FC236}">
                  <a16:creationId xmlns:a16="http://schemas.microsoft.com/office/drawing/2014/main" id="{49936B14-071A-429F-8629-FDFD1042F079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ḻiďe">
              <a:extLst>
                <a:ext uri="{FF2B5EF4-FFF2-40B4-BE49-F238E27FC236}">
                  <a16:creationId xmlns:a16="http://schemas.microsoft.com/office/drawing/2014/main" id="{4D7C4BA7-7C4B-4F80-803B-3357C347F18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1íḍe">
              <a:extLst>
                <a:ext uri="{FF2B5EF4-FFF2-40B4-BE49-F238E27FC236}">
                  <a16:creationId xmlns:a16="http://schemas.microsoft.com/office/drawing/2014/main" id="{6B4B43D7-0945-4344-8AA2-9AC330372DB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ḷíḍè">
              <a:extLst>
                <a:ext uri="{FF2B5EF4-FFF2-40B4-BE49-F238E27FC236}">
                  <a16:creationId xmlns:a16="http://schemas.microsoft.com/office/drawing/2014/main" id="{6FD49717-8E77-4DD9-B1AF-1B98BD6BA2EF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1îďê">
              <a:extLst>
                <a:ext uri="{FF2B5EF4-FFF2-40B4-BE49-F238E27FC236}">
                  <a16:creationId xmlns:a16="http://schemas.microsoft.com/office/drawing/2014/main" id="{33EA5665-4275-4273-AC45-4302C2384966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ídè">
              <a:extLst>
                <a:ext uri="{FF2B5EF4-FFF2-40B4-BE49-F238E27FC236}">
                  <a16:creationId xmlns:a16="http://schemas.microsoft.com/office/drawing/2014/main" id="{B4A1FA14-0B08-4CAD-BDDA-3501B91A680B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ļiďê">
              <a:extLst>
                <a:ext uri="{FF2B5EF4-FFF2-40B4-BE49-F238E27FC236}">
                  <a16:creationId xmlns:a16="http://schemas.microsoft.com/office/drawing/2014/main" id="{1AD24362-8908-41AB-84A7-7A836AB0C2F1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ṡḻíďè">
              <a:extLst>
                <a:ext uri="{FF2B5EF4-FFF2-40B4-BE49-F238E27FC236}">
                  <a16:creationId xmlns:a16="http://schemas.microsoft.com/office/drawing/2014/main" id="{6ED1A927-9188-4687-BBD6-098F539C4E36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ṧḻïḑé">
              <a:extLst>
                <a:ext uri="{FF2B5EF4-FFF2-40B4-BE49-F238E27FC236}">
                  <a16:creationId xmlns:a16="http://schemas.microsoft.com/office/drawing/2014/main" id="{45F817ED-FC0B-4089-B563-F0462C9DE902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ḻiḑê">
              <a:extLst>
                <a:ext uri="{FF2B5EF4-FFF2-40B4-BE49-F238E27FC236}">
                  <a16:creationId xmlns:a16="http://schemas.microsoft.com/office/drawing/2014/main" id="{A67A6AFC-605E-4D66-8F34-E38461E7C7CA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ṧ1ïḋé">
              <a:extLst>
                <a:ext uri="{FF2B5EF4-FFF2-40B4-BE49-F238E27FC236}">
                  <a16:creationId xmlns:a16="http://schemas.microsoft.com/office/drawing/2014/main" id="{35796522-7263-432A-B672-6CE1F0A18F14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ṡlîḋé">
              <a:extLst>
                <a:ext uri="{FF2B5EF4-FFF2-40B4-BE49-F238E27FC236}">
                  <a16:creationId xmlns:a16="http://schemas.microsoft.com/office/drawing/2014/main" id="{DB934262-390B-49B1-BFF3-815A281A2368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ľïḓe">
              <a:extLst>
                <a:ext uri="{FF2B5EF4-FFF2-40B4-BE49-F238E27FC236}">
                  <a16:creationId xmlns:a16="http://schemas.microsoft.com/office/drawing/2014/main" id="{F411B127-8DC6-4482-B3CE-90EFC68CDB66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şlïḋe">
              <a:extLst>
                <a:ext uri="{FF2B5EF4-FFF2-40B4-BE49-F238E27FC236}">
                  <a16:creationId xmlns:a16="http://schemas.microsoft.com/office/drawing/2014/main" id="{EC8A79EC-CF88-484E-A70C-3F24036934C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ḷíḋé">
              <a:extLst>
                <a:ext uri="{FF2B5EF4-FFF2-40B4-BE49-F238E27FC236}">
                  <a16:creationId xmlns:a16="http://schemas.microsoft.com/office/drawing/2014/main" id="{1043D926-678B-4B99-BC06-17910E16ABA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custGeom>
              <a:avLst/>
              <a:gdLst>
                <a:gd name="T0" fmla="*/ 0 w 389"/>
                <a:gd name="T1" fmla="*/ 7 h 7"/>
                <a:gd name="T2" fmla="*/ 389 w 389"/>
                <a:gd name="T3" fmla="*/ 7 h 7"/>
                <a:gd name="T4" fmla="*/ 389 w 389"/>
                <a:gd name="T5" fmla="*/ 0 h 7"/>
                <a:gd name="T6" fmla="*/ 0 w 38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7">
                  <a:moveTo>
                    <a:pt x="0" y="7"/>
                  </a:moveTo>
                  <a:lnTo>
                    <a:pt x="389" y="7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1îḑe">
              <a:extLst>
                <a:ext uri="{FF2B5EF4-FFF2-40B4-BE49-F238E27FC236}">
                  <a16:creationId xmlns:a16="http://schemas.microsoft.com/office/drawing/2014/main" id="{F22AB2C6-0CB1-4726-97C0-12ECFF0EC856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ṣ1ídè">
              <a:extLst>
                <a:ext uri="{FF2B5EF4-FFF2-40B4-BE49-F238E27FC236}">
                  <a16:creationId xmlns:a16="http://schemas.microsoft.com/office/drawing/2014/main" id="{04A4FAC9-7DD0-4ADF-B4C6-E659556E2E5D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ľiḍê">
              <a:extLst>
                <a:ext uri="{FF2B5EF4-FFF2-40B4-BE49-F238E27FC236}">
                  <a16:creationId xmlns:a16="http://schemas.microsoft.com/office/drawing/2014/main" id="{6AD1EC24-3279-45B7-9DDB-9F9FD9D9E533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ļïḑé">
              <a:extLst>
                <a:ext uri="{FF2B5EF4-FFF2-40B4-BE49-F238E27FC236}">
                  <a16:creationId xmlns:a16="http://schemas.microsoft.com/office/drawing/2014/main" id="{C68D105C-EFE3-4DB6-B79D-35F725D6B187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AA3525C8-7E80-4BD9-8C7F-FDA8D2F75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64" y="3667176"/>
            <a:ext cx="1551202" cy="155120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6769DD5-B50D-40C6-BD8D-0C5EFF9FB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45" y="870063"/>
            <a:ext cx="1369200" cy="13692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5CA396C9-5C6D-4A27-AD1D-04A85C4A9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48" y="3776857"/>
            <a:ext cx="1266738" cy="126673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95C4EAF7-037D-4598-9370-4BF6DE6AB8F6}"/>
              </a:ext>
            </a:extLst>
          </p:cNvPr>
          <p:cNvSpPr txBox="1"/>
          <p:nvPr/>
        </p:nvSpPr>
        <p:spPr>
          <a:xfrm>
            <a:off x="5344523" y="3379150"/>
            <a:ext cx="15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010011100110110101010001</a:t>
            </a:r>
            <a:endParaRPr lang="zh-CN" altLang="en-US" sz="20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62" name="919d9e0d-d855-4011-a42c-40918ade15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5BE95E4-A84B-4CBB-B671-C7DB7E153AF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709250" y="4919905"/>
            <a:ext cx="1840606" cy="1369200"/>
            <a:chOff x="3697288" y="1625600"/>
            <a:chExt cx="4760913" cy="3616326"/>
          </a:xfrm>
        </p:grpSpPr>
        <p:sp>
          <p:nvSpPr>
            <p:cNvPr id="163" name="ïṧļíḍè">
              <a:extLst>
                <a:ext uri="{FF2B5EF4-FFF2-40B4-BE49-F238E27FC236}">
                  <a16:creationId xmlns:a16="http://schemas.microsoft.com/office/drawing/2014/main" id="{919447DA-E27E-4880-8013-D30CE9A08B2B}"/>
                </a:ext>
              </a:extLst>
            </p:cNvPr>
            <p:cNvSpPr/>
            <p:nvPr/>
          </p:nvSpPr>
          <p:spPr bwMode="auto">
            <a:xfrm>
              <a:off x="7191375" y="3503613"/>
              <a:ext cx="1266825" cy="415925"/>
            </a:xfrm>
            <a:custGeom>
              <a:avLst/>
              <a:gdLst>
                <a:gd name="T0" fmla="*/ 58 w 137"/>
                <a:gd name="T1" fmla="*/ 45 h 45"/>
                <a:gd name="T2" fmla="*/ 57 w 137"/>
                <a:gd name="T3" fmla="*/ 45 h 45"/>
                <a:gd name="T4" fmla="*/ 1 w 137"/>
                <a:gd name="T5" fmla="*/ 15 h 45"/>
                <a:gd name="T6" fmla="*/ 0 w 137"/>
                <a:gd name="T7" fmla="*/ 13 h 45"/>
                <a:gd name="T8" fmla="*/ 2 w 137"/>
                <a:gd name="T9" fmla="*/ 11 h 45"/>
                <a:gd name="T10" fmla="*/ 79 w 137"/>
                <a:gd name="T11" fmla="*/ 0 h 45"/>
                <a:gd name="T12" fmla="*/ 80 w 137"/>
                <a:gd name="T13" fmla="*/ 1 h 45"/>
                <a:gd name="T14" fmla="*/ 136 w 137"/>
                <a:gd name="T15" fmla="*/ 31 h 45"/>
                <a:gd name="T16" fmla="*/ 137 w 137"/>
                <a:gd name="T17" fmla="*/ 33 h 45"/>
                <a:gd name="T18" fmla="*/ 136 w 137"/>
                <a:gd name="T19" fmla="*/ 35 h 45"/>
                <a:gd name="T20" fmla="*/ 58 w 137"/>
                <a:gd name="T21" fmla="*/ 45 h 45"/>
                <a:gd name="T22" fmla="*/ 58 w 137"/>
                <a:gd name="T23" fmla="*/ 45 h 45"/>
                <a:gd name="T24" fmla="*/ 7 w 137"/>
                <a:gd name="T25" fmla="*/ 14 h 45"/>
                <a:gd name="T26" fmla="*/ 59 w 137"/>
                <a:gd name="T27" fmla="*/ 42 h 45"/>
                <a:gd name="T28" fmla="*/ 130 w 137"/>
                <a:gd name="T29" fmla="*/ 32 h 45"/>
                <a:gd name="T30" fmla="*/ 79 w 137"/>
                <a:gd name="T31" fmla="*/ 4 h 45"/>
                <a:gd name="T32" fmla="*/ 7 w 137"/>
                <a:gd name="T33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45">
                  <a:moveTo>
                    <a:pt x="58" y="45"/>
                  </a:moveTo>
                  <a:cubicBezTo>
                    <a:pt x="58" y="45"/>
                    <a:pt x="58" y="45"/>
                    <a:pt x="57" y="4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0" y="0"/>
                    <a:pt x="80" y="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7" y="32"/>
                    <a:pt x="137" y="32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lose/>
                  <a:moveTo>
                    <a:pt x="7" y="14"/>
                  </a:moveTo>
                  <a:cubicBezTo>
                    <a:pt x="59" y="42"/>
                    <a:pt x="59" y="42"/>
                    <a:pt x="59" y="4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79" y="4"/>
                    <a:pt x="79" y="4"/>
                    <a:pt x="79" y="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šḷíḍe">
              <a:extLst>
                <a:ext uri="{FF2B5EF4-FFF2-40B4-BE49-F238E27FC236}">
                  <a16:creationId xmlns:a16="http://schemas.microsoft.com/office/drawing/2014/main" id="{86179A75-E8E1-4076-9010-E616F7F11166}"/>
                </a:ext>
              </a:extLst>
            </p:cNvPr>
            <p:cNvSpPr/>
            <p:nvPr/>
          </p:nvSpPr>
          <p:spPr bwMode="auto">
            <a:xfrm>
              <a:off x="5953125" y="3549650"/>
              <a:ext cx="730250" cy="508000"/>
            </a:xfrm>
            <a:custGeom>
              <a:avLst/>
              <a:gdLst>
                <a:gd name="T0" fmla="*/ 0 w 79"/>
                <a:gd name="T1" fmla="*/ 0 h 55"/>
                <a:gd name="T2" fmla="*/ 56 w 79"/>
                <a:gd name="T3" fmla="*/ 30 h 55"/>
                <a:gd name="T4" fmla="*/ 67 w 79"/>
                <a:gd name="T5" fmla="*/ 38 h 55"/>
                <a:gd name="T6" fmla="*/ 79 w 79"/>
                <a:gd name="T7" fmla="*/ 55 h 55"/>
                <a:gd name="T8" fmla="*/ 22 w 79"/>
                <a:gd name="T9" fmla="*/ 24 h 55"/>
                <a:gd name="T10" fmla="*/ 10 w 79"/>
                <a:gd name="T11" fmla="*/ 7 h 55"/>
                <a:gd name="T12" fmla="*/ 0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0" y="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60" y="32"/>
                    <a:pt x="64" y="35"/>
                    <a:pt x="67" y="38"/>
                  </a:cubicBezTo>
                  <a:cubicBezTo>
                    <a:pt x="72" y="43"/>
                    <a:pt x="76" y="48"/>
                    <a:pt x="79" y="5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9" y="18"/>
                    <a:pt x="15" y="12"/>
                    <a:pt x="10" y="7"/>
                  </a:cubicBezTo>
                  <a:cubicBezTo>
                    <a:pt x="7" y="4"/>
                    <a:pt x="4" y="2"/>
                    <a:pt x="0" y="0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Sļïde">
              <a:extLst>
                <a:ext uri="{FF2B5EF4-FFF2-40B4-BE49-F238E27FC236}">
                  <a16:creationId xmlns:a16="http://schemas.microsoft.com/office/drawing/2014/main" id="{23519DA1-AE86-481F-81FD-2A8F75CE4F23}"/>
                </a:ext>
              </a:extLst>
            </p:cNvPr>
            <p:cNvSpPr/>
            <p:nvPr/>
          </p:nvSpPr>
          <p:spPr bwMode="auto">
            <a:xfrm>
              <a:off x="5934075" y="3530600"/>
              <a:ext cx="768350" cy="536575"/>
            </a:xfrm>
            <a:custGeom>
              <a:avLst/>
              <a:gdLst>
                <a:gd name="T0" fmla="*/ 81 w 83"/>
                <a:gd name="T1" fmla="*/ 58 h 58"/>
                <a:gd name="T2" fmla="*/ 80 w 83"/>
                <a:gd name="T3" fmla="*/ 58 h 58"/>
                <a:gd name="T4" fmla="*/ 24 w 83"/>
                <a:gd name="T5" fmla="*/ 27 h 58"/>
                <a:gd name="T6" fmla="*/ 23 w 83"/>
                <a:gd name="T7" fmla="*/ 27 h 58"/>
                <a:gd name="T8" fmla="*/ 11 w 83"/>
                <a:gd name="T9" fmla="*/ 11 h 58"/>
                <a:gd name="T10" fmla="*/ 1 w 83"/>
                <a:gd name="T11" fmla="*/ 3 h 58"/>
                <a:gd name="T12" fmla="*/ 1 w 83"/>
                <a:gd name="T13" fmla="*/ 3 h 58"/>
                <a:gd name="T14" fmla="*/ 1 w 83"/>
                <a:gd name="T15" fmla="*/ 3 h 58"/>
                <a:gd name="T16" fmla="*/ 0 w 83"/>
                <a:gd name="T17" fmla="*/ 1 h 58"/>
                <a:gd name="T18" fmla="*/ 3 w 83"/>
                <a:gd name="T19" fmla="*/ 0 h 58"/>
                <a:gd name="T20" fmla="*/ 59 w 83"/>
                <a:gd name="T21" fmla="*/ 31 h 58"/>
                <a:gd name="T22" fmla="*/ 70 w 83"/>
                <a:gd name="T23" fmla="*/ 39 h 58"/>
                <a:gd name="T24" fmla="*/ 82 w 83"/>
                <a:gd name="T25" fmla="*/ 55 h 58"/>
                <a:gd name="T26" fmla="*/ 83 w 83"/>
                <a:gd name="T27" fmla="*/ 57 h 58"/>
                <a:gd name="T28" fmla="*/ 81 w 83"/>
                <a:gd name="T29" fmla="*/ 58 h 58"/>
                <a:gd name="T30" fmla="*/ 81 w 83"/>
                <a:gd name="T31" fmla="*/ 58 h 58"/>
                <a:gd name="T32" fmla="*/ 26 w 83"/>
                <a:gd name="T33" fmla="*/ 25 h 58"/>
                <a:gd name="T34" fmla="*/ 76 w 83"/>
                <a:gd name="T35" fmla="*/ 52 h 58"/>
                <a:gd name="T36" fmla="*/ 68 w 83"/>
                <a:gd name="T37" fmla="*/ 41 h 58"/>
                <a:gd name="T38" fmla="*/ 58 w 83"/>
                <a:gd name="T39" fmla="*/ 34 h 58"/>
                <a:gd name="T40" fmla="*/ 17 w 83"/>
                <a:gd name="T41" fmla="*/ 12 h 58"/>
                <a:gd name="T42" fmla="*/ 26 w 83"/>
                <a:gd name="T43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58">
                  <a:moveTo>
                    <a:pt x="81" y="58"/>
                  </a:moveTo>
                  <a:cubicBezTo>
                    <a:pt x="81" y="58"/>
                    <a:pt x="80" y="58"/>
                    <a:pt x="80" y="5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0" y="20"/>
                    <a:pt x="16" y="15"/>
                    <a:pt x="11" y="11"/>
                  </a:cubicBezTo>
                  <a:cubicBezTo>
                    <a:pt x="8" y="8"/>
                    <a:pt x="5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3" y="33"/>
                    <a:pt x="67" y="36"/>
                    <a:pt x="70" y="39"/>
                  </a:cubicBezTo>
                  <a:cubicBezTo>
                    <a:pt x="75" y="43"/>
                    <a:pt x="79" y="49"/>
                    <a:pt x="82" y="55"/>
                  </a:cubicBezTo>
                  <a:cubicBezTo>
                    <a:pt x="83" y="56"/>
                    <a:pt x="83" y="56"/>
                    <a:pt x="83" y="57"/>
                  </a:cubicBezTo>
                  <a:cubicBezTo>
                    <a:pt x="83" y="58"/>
                    <a:pt x="82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lose/>
                  <a:moveTo>
                    <a:pt x="26" y="25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4" y="48"/>
                    <a:pt x="71" y="44"/>
                    <a:pt x="68" y="41"/>
                  </a:cubicBezTo>
                  <a:cubicBezTo>
                    <a:pt x="65" y="38"/>
                    <a:pt x="61" y="36"/>
                    <a:pt x="58" y="34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6"/>
                    <a:pt x="23" y="20"/>
                    <a:pt x="26" y="25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sliḍè">
              <a:extLst>
                <a:ext uri="{FF2B5EF4-FFF2-40B4-BE49-F238E27FC236}">
                  <a16:creationId xmlns:a16="http://schemas.microsoft.com/office/drawing/2014/main" id="{5B9F40BC-DAB7-4403-9C3B-8820C0F35B70}"/>
                </a:ext>
              </a:extLst>
            </p:cNvPr>
            <p:cNvSpPr/>
            <p:nvPr/>
          </p:nvSpPr>
          <p:spPr bwMode="auto">
            <a:xfrm>
              <a:off x="5953125" y="3549650"/>
              <a:ext cx="730250" cy="508000"/>
            </a:xfrm>
            <a:custGeom>
              <a:avLst/>
              <a:gdLst>
                <a:gd name="T0" fmla="*/ 0 w 79"/>
                <a:gd name="T1" fmla="*/ 0 h 55"/>
                <a:gd name="T2" fmla="*/ 56 w 79"/>
                <a:gd name="T3" fmla="*/ 30 h 55"/>
                <a:gd name="T4" fmla="*/ 67 w 79"/>
                <a:gd name="T5" fmla="*/ 38 h 55"/>
                <a:gd name="T6" fmla="*/ 79 w 79"/>
                <a:gd name="T7" fmla="*/ 55 h 55"/>
                <a:gd name="T8" fmla="*/ 22 w 79"/>
                <a:gd name="T9" fmla="*/ 24 h 55"/>
                <a:gd name="T10" fmla="*/ 10 w 79"/>
                <a:gd name="T11" fmla="*/ 7 h 55"/>
                <a:gd name="T12" fmla="*/ 0 w 7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55">
                  <a:moveTo>
                    <a:pt x="0" y="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60" y="32"/>
                    <a:pt x="64" y="35"/>
                    <a:pt x="67" y="38"/>
                  </a:cubicBezTo>
                  <a:cubicBezTo>
                    <a:pt x="72" y="43"/>
                    <a:pt x="76" y="48"/>
                    <a:pt x="79" y="5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9" y="18"/>
                    <a:pt x="15" y="12"/>
                    <a:pt x="10" y="7"/>
                  </a:cubicBezTo>
                  <a:cubicBezTo>
                    <a:pt x="7" y="4"/>
                    <a:pt x="4" y="2"/>
                    <a:pt x="0" y="0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şḷîḋe">
              <a:extLst>
                <a:ext uri="{FF2B5EF4-FFF2-40B4-BE49-F238E27FC236}">
                  <a16:creationId xmlns:a16="http://schemas.microsoft.com/office/drawing/2014/main" id="{354ADE81-849E-4439-BE39-868364643C29}"/>
                </a:ext>
              </a:extLst>
            </p:cNvPr>
            <p:cNvSpPr/>
            <p:nvPr/>
          </p:nvSpPr>
          <p:spPr bwMode="auto">
            <a:xfrm>
              <a:off x="5518150" y="3752850"/>
              <a:ext cx="1184275" cy="406400"/>
            </a:xfrm>
            <a:custGeom>
              <a:avLst/>
              <a:gdLst>
                <a:gd name="T0" fmla="*/ 59 w 128"/>
                <a:gd name="T1" fmla="*/ 44 h 44"/>
                <a:gd name="T2" fmla="*/ 58 w 128"/>
                <a:gd name="T3" fmla="*/ 44 h 44"/>
                <a:gd name="T4" fmla="*/ 1 w 128"/>
                <a:gd name="T5" fmla="*/ 13 h 44"/>
                <a:gd name="T6" fmla="*/ 0 w 128"/>
                <a:gd name="T7" fmla="*/ 11 h 44"/>
                <a:gd name="T8" fmla="*/ 2 w 128"/>
                <a:gd name="T9" fmla="*/ 10 h 44"/>
                <a:gd name="T10" fmla="*/ 69 w 128"/>
                <a:gd name="T11" fmla="*/ 0 h 44"/>
                <a:gd name="T12" fmla="*/ 70 w 128"/>
                <a:gd name="T13" fmla="*/ 0 h 44"/>
                <a:gd name="T14" fmla="*/ 127 w 128"/>
                <a:gd name="T15" fmla="*/ 31 h 44"/>
                <a:gd name="T16" fmla="*/ 128 w 128"/>
                <a:gd name="T17" fmla="*/ 33 h 44"/>
                <a:gd name="T18" fmla="*/ 126 w 128"/>
                <a:gd name="T19" fmla="*/ 34 h 44"/>
                <a:gd name="T20" fmla="*/ 59 w 128"/>
                <a:gd name="T21" fmla="*/ 44 h 44"/>
                <a:gd name="T22" fmla="*/ 59 w 128"/>
                <a:gd name="T23" fmla="*/ 44 h 44"/>
                <a:gd name="T24" fmla="*/ 8 w 128"/>
                <a:gd name="T25" fmla="*/ 12 h 44"/>
                <a:gd name="T26" fmla="*/ 59 w 128"/>
                <a:gd name="T27" fmla="*/ 40 h 44"/>
                <a:gd name="T28" fmla="*/ 120 w 128"/>
                <a:gd name="T29" fmla="*/ 32 h 44"/>
                <a:gd name="T30" fmla="*/ 69 w 128"/>
                <a:gd name="T31" fmla="*/ 4 h 44"/>
                <a:gd name="T32" fmla="*/ 8 w 128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44">
                  <a:moveTo>
                    <a:pt x="59" y="44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1"/>
                    <a:pt x="128" y="32"/>
                    <a:pt x="128" y="33"/>
                  </a:cubicBezTo>
                  <a:cubicBezTo>
                    <a:pt x="127" y="34"/>
                    <a:pt x="127" y="34"/>
                    <a:pt x="126" y="3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lose/>
                  <a:moveTo>
                    <a:pt x="8" y="12"/>
                  </a:moveTo>
                  <a:cubicBezTo>
                    <a:pt x="59" y="40"/>
                    <a:pt x="59" y="40"/>
                    <a:pt x="59" y="4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69" y="4"/>
                    <a:pt x="69" y="4"/>
                    <a:pt x="69" y="4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şliḓê">
              <a:extLst>
                <a:ext uri="{FF2B5EF4-FFF2-40B4-BE49-F238E27FC236}">
                  <a16:creationId xmlns:a16="http://schemas.microsoft.com/office/drawing/2014/main" id="{2601A120-E46B-4EF5-BE4A-8738A665FCE3}"/>
                </a:ext>
              </a:extLst>
            </p:cNvPr>
            <p:cNvSpPr/>
            <p:nvPr/>
          </p:nvSpPr>
          <p:spPr bwMode="auto">
            <a:xfrm>
              <a:off x="5518150" y="3835400"/>
              <a:ext cx="1738313" cy="1406525"/>
            </a:xfrm>
            <a:custGeom>
              <a:avLst/>
              <a:gdLst>
                <a:gd name="T0" fmla="*/ 186 w 188"/>
                <a:gd name="T1" fmla="*/ 152 h 152"/>
                <a:gd name="T2" fmla="*/ 185 w 188"/>
                <a:gd name="T3" fmla="*/ 152 h 152"/>
                <a:gd name="T4" fmla="*/ 128 w 188"/>
                <a:gd name="T5" fmla="*/ 121 h 152"/>
                <a:gd name="T6" fmla="*/ 128 w 188"/>
                <a:gd name="T7" fmla="*/ 121 h 152"/>
                <a:gd name="T8" fmla="*/ 1 w 188"/>
                <a:gd name="T9" fmla="*/ 4 h 152"/>
                <a:gd name="T10" fmla="*/ 1 w 188"/>
                <a:gd name="T11" fmla="*/ 1 h 152"/>
                <a:gd name="T12" fmla="*/ 3 w 188"/>
                <a:gd name="T13" fmla="*/ 1 h 152"/>
                <a:gd name="T14" fmla="*/ 59 w 188"/>
                <a:gd name="T15" fmla="*/ 32 h 152"/>
                <a:gd name="T16" fmla="*/ 60 w 188"/>
                <a:gd name="T17" fmla="*/ 32 h 152"/>
                <a:gd name="T18" fmla="*/ 187 w 188"/>
                <a:gd name="T19" fmla="*/ 148 h 152"/>
                <a:gd name="T20" fmla="*/ 188 w 188"/>
                <a:gd name="T21" fmla="*/ 150 h 152"/>
                <a:gd name="T22" fmla="*/ 186 w 188"/>
                <a:gd name="T23" fmla="*/ 152 h 152"/>
                <a:gd name="T24" fmla="*/ 186 w 188"/>
                <a:gd name="T25" fmla="*/ 152 h 152"/>
                <a:gd name="T26" fmla="*/ 130 w 188"/>
                <a:gd name="T27" fmla="*/ 118 h 152"/>
                <a:gd name="T28" fmla="*/ 174 w 188"/>
                <a:gd name="T29" fmla="*/ 142 h 152"/>
                <a:gd name="T30" fmla="*/ 58 w 188"/>
                <a:gd name="T31" fmla="*/ 35 h 152"/>
                <a:gd name="T32" fmla="*/ 14 w 188"/>
                <a:gd name="T33" fmla="*/ 11 h 152"/>
                <a:gd name="T34" fmla="*/ 130 w 188"/>
                <a:gd name="T35" fmla="*/ 11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152">
                  <a:moveTo>
                    <a:pt x="186" y="152"/>
                  </a:moveTo>
                  <a:cubicBezTo>
                    <a:pt x="185" y="152"/>
                    <a:pt x="185" y="152"/>
                    <a:pt x="185" y="152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7" y="149"/>
                    <a:pt x="188" y="149"/>
                    <a:pt x="188" y="150"/>
                  </a:cubicBezTo>
                  <a:cubicBezTo>
                    <a:pt x="188" y="151"/>
                    <a:pt x="187" y="152"/>
                    <a:pt x="186" y="152"/>
                  </a:cubicBezTo>
                  <a:cubicBezTo>
                    <a:pt x="186" y="152"/>
                    <a:pt x="186" y="152"/>
                    <a:pt x="186" y="152"/>
                  </a:cubicBezTo>
                  <a:close/>
                  <a:moveTo>
                    <a:pt x="130" y="118"/>
                  </a:moveTo>
                  <a:cubicBezTo>
                    <a:pt x="174" y="142"/>
                    <a:pt x="174" y="142"/>
                    <a:pt x="174" y="14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30" y="118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ṡļíḓè">
              <a:extLst>
                <a:ext uri="{FF2B5EF4-FFF2-40B4-BE49-F238E27FC236}">
                  <a16:creationId xmlns:a16="http://schemas.microsoft.com/office/drawing/2014/main" id="{5B10DF0A-CA3F-49F6-A2B0-A0854D4237DC}"/>
                </a:ext>
              </a:extLst>
            </p:cNvPr>
            <p:cNvSpPr/>
            <p:nvPr/>
          </p:nvSpPr>
          <p:spPr bwMode="auto">
            <a:xfrm>
              <a:off x="4722813" y="163512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76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śļíḍè">
              <a:extLst>
                <a:ext uri="{FF2B5EF4-FFF2-40B4-BE49-F238E27FC236}">
                  <a16:creationId xmlns:a16="http://schemas.microsoft.com/office/drawing/2014/main" id="{21A0D2E7-DF89-439D-A935-67B70FACA845}"/>
                </a:ext>
              </a:extLst>
            </p:cNvPr>
            <p:cNvSpPr/>
            <p:nvPr/>
          </p:nvSpPr>
          <p:spPr bwMode="auto">
            <a:xfrm>
              <a:off x="5046663" y="2365375"/>
              <a:ext cx="536575" cy="296863"/>
            </a:xfrm>
            <a:custGeom>
              <a:avLst/>
              <a:gdLst>
                <a:gd name="T0" fmla="*/ 56 w 58"/>
                <a:gd name="T1" fmla="*/ 31 h 32"/>
                <a:gd name="T2" fmla="*/ 0 w 58"/>
                <a:gd name="T3" fmla="*/ 0 h 32"/>
                <a:gd name="T4" fmla="*/ 1 w 58"/>
                <a:gd name="T5" fmla="*/ 1 h 32"/>
                <a:gd name="T6" fmla="*/ 58 w 58"/>
                <a:gd name="T7" fmla="*/ 32 h 32"/>
                <a:gd name="T8" fmla="*/ 56 w 58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2">
                  <a:moveTo>
                    <a:pt x="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1"/>
                    <a:pt x="56" y="31"/>
                  </a:cubicBezTo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Slîďê">
              <a:extLst>
                <a:ext uri="{FF2B5EF4-FFF2-40B4-BE49-F238E27FC236}">
                  <a16:creationId xmlns:a16="http://schemas.microsoft.com/office/drawing/2014/main" id="{B219B25A-F43C-4050-B1E0-FC3358EC041D}"/>
                </a:ext>
              </a:extLst>
            </p:cNvPr>
            <p:cNvSpPr/>
            <p:nvPr/>
          </p:nvSpPr>
          <p:spPr bwMode="auto">
            <a:xfrm>
              <a:off x="5027613" y="2346325"/>
              <a:ext cx="1997075" cy="519113"/>
            </a:xfrm>
            <a:custGeom>
              <a:avLst/>
              <a:gdLst>
                <a:gd name="T0" fmla="*/ 213 w 216"/>
                <a:gd name="T1" fmla="*/ 56 h 56"/>
                <a:gd name="T2" fmla="*/ 209 w 216"/>
                <a:gd name="T3" fmla="*/ 54 h 56"/>
                <a:gd name="T4" fmla="*/ 201 w 216"/>
                <a:gd name="T5" fmla="*/ 50 h 56"/>
                <a:gd name="T6" fmla="*/ 190 w 216"/>
                <a:gd name="T7" fmla="*/ 46 h 56"/>
                <a:gd name="T8" fmla="*/ 180 w 216"/>
                <a:gd name="T9" fmla="*/ 43 h 56"/>
                <a:gd name="T10" fmla="*/ 172 w 216"/>
                <a:gd name="T11" fmla="*/ 42 h 56"/>
                <a:gd name="T12" fmla="*/ 158 w 216"/>
                <a:gd name="T13" fmla="*/ 40 h 56"/>
                <a:gd name="T14" fmla="*/ 147 w 216"/>
                <a:gd name="T15" fmla="*/ 39 h 56"/>
                <a:gd name="T16" fmla="*/ 130 w 216"/>
                <a:gd name="T17" fmla="*/ 39 h 56"/>
                <a:gd name="T18" fmla="*/ 119 w 216"/>
                <a:gd name="T19" fmla="*/ 39 h 56"/>
                <a:gd name="T20" fmla="*/ 101 w 216"/>
                <a:gd name="T21" fmla="*/ 41 h 56"/>
                <a:gd name="T22" fmla="*/ 92 w 216"/>
                <a:gd name="T23" fmla="*/ 42 h 56"/>
                <a:gd name="T24" fmla="*/ 80 w 216"/>
                <a:gd name="T25" fmla="*/ 41 h 56"/>
                <a:gd name="T26" fmla="*/ 72 w 216"/>
                <a:gd name="T27" fmla="*/ 40 h 56"/>
                <a:gd name="T28" fmla="*/ 69 w 216"/>
                <a:gd name="T29" fmla="*/ 39 h 56"/>
                <a:gd name="T30" fmla="*/ 61 w 216"/>
                <a:gd name="T31" fmla="*/ 36 h 56"/>
                <a:gd name="T32" fmla="*/ 58 w 216"/>
                <a:gd name="T33" fmla="*/ 35 h 56"/>
                <a:gd name="T34" fmla="*/ 1 w 216"/>
                <a:gd name="T35" fmla="*/ 4 h 56"/>
                <a:gd name="T36" fmla="*/ 2 w 216"/>
                <a:gd name="T37" fmla="*/ 1 h 56"/>
                <a:gd name="T38" fmla="*/ 8 w 216"/>
                <a:gd name="T39" fmla="*/ 4 h 56"/>
                <a:gd name="T40" fmla="*/ 17 w 216"/>
                <a:gd name="T41" fmla="*/ 6 h 56"/>
                <a:gd name="T42" fmla="*/ 24 w 216"/>
                <a:gd name="T43" fmla="*/ 7 h 56"/>
                <a:gd name="T44" fmla="*/ 36 w 216"/>
                <a:gd name="T45" fmla="*/ 8 h 56"/>
                <a:gd name="T46" fmla="*/ 44 w 216"/>
                <a:gd name="T47" fmla="*/ 7 h 56"/>
                <a:gd name="T48" fmla="*/ 63 w 216"/>
                <a:gd name="T49" fmla="*/ 5 h 56"/>
                <a:gd name="T50" fmla="*/ 74 w 216"/>
                <a:gd name="T51" fmla="*/ 4 h 56"/>
                <a:gd name="T52" fmla="*/ 83 w 216"/>
                <a:gd name="T53" fmla="*/ 4 h 56"/>
                <a:gd name="T54" fmla="*/ 100 w 216"/>
                <a:gd name="T55" fmla="*/ 5 h 56"/>
                <a:gd name="T56" fmla="*/ 111 w 216"/>
                <a:gd name="T57" fmla="*/ 7 h 56"/>
                <a:gd name="T58" fmla="*/ 118 w 216"/>
                <a:gd name="T59" fmla="*/ 8 h 56"/>
                <a:gd name="T60" fmla="*/ 133 w 216"/>
                <a:gd name="T61" fmla="*/ 12 h 56"/>
                <a:gd name="T62" fmla="*/ 141 w 216"/>
                <a:gd name="T63" fmla="*/ 15 h 56"/>
                <a:gd name="T64" fmla="*/ 153 w 216"/>
                <a:gd name="T65" fmla="*/ 20 h 56"/>
                <a:gd name="T66" fmla="*/ 215 w 216"/>
                <a:gd name="T67" fmla="*/ 53 h 56"/>
                <a:gd name="T68" fmla="*/ 139 w 216"/>
                <a:gd name="T69" fmla="*/ 35 h 56"/>
                <a:gd name="T70" fmla="*/ 156 w 216"/>
                <a:gd name="T71" fmla="*/ 36 h 56"/>
                <a:gd name="T72" fmla="*/ 167 w 216"/>
                <a:gd name="T73" fmla="*/ 37 h 56"/>
                <a:gd name="T74" fmla="*/ 175 w 216"/>
                <a:gd name="T75" fmla="*/ 39 h 56"/>
                <a:gd name="T76" fmla="*/ 186 w 216"/>
                <a:gd name="T77" fmla="*/ 41 h 56"/>
                <a:gd name="T78" fmla="*/ 151 w 216"/>
                <a:gd name="T79" fmla="*/ 23 h 56"/>
                <a:gd name="T80" fmla="*/ 140 w 216"/>
                <a:gd name="T81" fmla="*/ 18 h 56"/>
                <a:gd name="T82" fmla="*/ 132 w 216"/>
                <a:gd name="T83" fmla="*/ 15 h 56"/>
                <a:gd name="T84" fmla="*/ 118 w 216"/>
                <a:gd name="T85" fmla="*/ 11 h 56"/>
                <a:gd name="T86" fmla="*/ 110 w 216"/>
                <a:gd name="T87" fmla="*/ 10 h 56"/>
                <a:gd name="T88" fmla="*/ 100 w 216"/>
                <a:gd name="T89" fmla="*/ 9 h 56"/>
                <a:gd name="T90" fmla="*/ 83 w 216"/>
                <a:gd name="T91" fmla="*/ 8 h 56"/>
                <a:gd name="T92" fmla="*/ 74 w 216"/>
                <a:gd name="T93" fmla="*/ 8 h 56"/>
                <a:gd name="T94" fmla="*/ 63 w 216"/>
                <a:gd name="T95" fmla="*/ 9 h 56"/>
                <a:gd name="T96" fmla="*/ 44 w 216"/>
                <a:gd name="T97" fmla="*/ 11 h 56"/>
                <a:gd name="T98" fmla="*/ 36 w 216"/>
                <a:gd name="T99" fmla="*/ 11 h 56"/>
                <a:gd name="T100" fmla="*/ 24 w 216"/>
                <a:gd name="T101" fmla="*/ 11 h 56"/>
                <a:gd name="T102" fmla="*/ 61 w 216"/>
                <a:gd name="T103" fmla="*/ 33 h 56"/>
                <a:gd name="T104" fmla="*/ 65 w 216"/>
                <a:gd name="T105" fmla="*/ 34 h 56"/>
                <a:gd name="T106" fmla="*/ 70 w 216"/>
                <a:gd name="T107" fmla="*/ 36 h 56"/>
                <a:gd name="T108" fmla="*/ 74 w 216"/>
                <a:gd name="T109" fmla="*/ 37 h 56"/>
                <a:gd name="T110" fmla="*/ 85 w 216"/>
                <a:gd name="T111" fmla="*/ 38 h 56"/>
                <a:gd name="T112" fmla="*/ 93 w 216"/>
                <a:gd name="T113" fmla="*/ 38 h 56"/>
                <a:gd name="T114" fmla="*/ 107 w 216"/>
                <a:gd name="T115" fmla="*/ 37 h 56"/>
                <a:gd name="T116" fmla="*/ 120 w 216"/>
                <a:gd name="T117" fmla="*/ 36 h 56"/>
                <a:gd name="T118" fmla="*/ 136 w 216"/>
                <a:gd name="T11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56">
                  <a:moveTo>
                    <a:pt x="214" y="56"/>
                  </a:moveTo>
                  <a:cubicBezTo>
                    <a:pt x="214" y="56"/>
                    <a:pt x="214" y="56"/>
                    <a:pt x="213" y="56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2" y="55"/>
                    <a:pt x="210" y="55"/>
                    <a:pt x="209" y="54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6" y="53"/>
                    <a:pt x="204" y="52"/>
                    <a:pt x="203" y="51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199" y="50"/>
                    <a:pt x="198" y="49"/>
                    <a:pt x="197" y="49"/>
                  </a:cubicBezTo>
                  <a:cubicBezTo>
                    <a:pt x="196" y="48"/>
                    <a:pt x="195" y="48"/>
                    <a:pt x="194" y="48"/>
                  </a:cubicBezTo>
                  <a:cubicBezTo>
                    <a:pt x="193" y="47"/>
                    <a:pt x="191" y="47"/>
                    <a:pt x="190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6" y="45"/>
                    <a:pt x="184" y="44"/>
                    <a:pt x="181" y="44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78" y="43"/>
                    <a:pt x="176" y="42"/>
                    <a:pt x="174" y="42"/>
                  </a:cubicBezTo>
                  <a:cubicBezTo>
                    <a:pt x="174" y="42"/>
                    <a:pt x="173" y="42"/>
                    <a:pt x="172" y="42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0" y="41"/>
                    <a:pt x="168" y="41"/>
                    <a:pt x="167" y="41"/>
                  </a:cubicBezTo>
                  <a:cubicBezTo>
                    <a:pt x="166" y="41"/>
                    <a:pt x="165" y="40"/>
                    <a:pt x="164" y="40"/>
                  </a:cubicBezTo>
                  <a:cubicBezTo>
                    <a:pt x="162" y="40"/>
                    <a:pt x="160" y="40"/>
                    <a:pt x="158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3" y="39"/>
                    <a:pt x="151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4" y="39"/>
                    <a:pt x="142" y="38"/>
                    <a:pt x="139" y="38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4" y="38"/>
                    <a:pt x="132" y="39"/>
                    <a:pt x="130" y="39"/>
                  </a:cubicBezTo>
                  <a:cubicBezTo>
                    <a:pt x="129" y="39"/>
                    <a:pt x="128" y="39"/>
                    <a:pt x="127" y="39"/>
                  </a:cubicBezTo>
                  <a:cubicBezTo>
                    <a:pt x="125" y="39"/>
                    <a:pt x="123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8" y="39"/>
                    <a:pt x="117" y="39"/>
                  </a:cubicBezTo>
                  <a:cubicBezTo>
                    <a:pt x="114" y="40"/>
                    <a:pt x="111" y="40"/>
                    <a:pt x="108" y="41"/>
                  </a:cubicBezTo>
                  <a:cubicBezTo>
                    <a:pt x="105" y="41"/>
                    <a:pt x="103" y="41"/>
                    <a:pt x="101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7" y="42"/>
                    <a:pt x="95" y="42"/>
                    <a:pt x="94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2"/>
                    <a:pt x="88" y="42"/>
                    <a:pt x="86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3" y="42"/>
                    <a:pt x="82" y="42"/>
                    <a:pt x="80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5" y="41"/>
                    <a:pt x="74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0" y="40"/>
                  </a:cubicBezTo>
                  <a:cubicBezTo>
                    <a:pt x="70" y="40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7" y="39"/>
                    <a:pt x="66" y="38"/>
                  </a:cubicBezTo>
                  <a:cubicBezTo>
                    <a:pt x="65" y="38"/>
                    <a:pt x="64" y="38"/>
                    <a:pt x="63" y="37"/>
                  </a:cubicBezTo>
                  <a:cubicBezTo>
                    <a:pt x="62" y="37"/>
                    <a:pt x="62" y="37"/>
                    <a:pt x="61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7" y="35"/>
                    <a:pt x="57" y="3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6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7"/>
                    <a:pt x="21" y="7"/>
                    <a:pt x="2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7" y="8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4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7"/>
                    <a:pt x="48" y="7"/>
                    <a:pt x="51" y="7"/>
                  </a:cubicBezTo>
                  <a:cubicBezTo>
                    <a:pt x="54" y="6"/>
                    <a:pt x="57" y="6"/>
                    <a:pt x="61" y="5"/>
                  </a:cubicBezTo>
                  <a:cubicBezTo>
                    <a:pt x="61" y="5"/>
                    <a:pt x="62" y="5"/>
                    <a:pt x="63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6" y="5"/>
                    <a:pt x="68" y="5"/>
                    <a:pt x="70" y="5"/>
                  </a:cubicBezTo>
                  <a:cubicBezTo>
                    <a:pt x="71" y="5"/>
                    <a:pt x="73" y="5"/>
                    <a:pt x="74" y="4"/>
                  </a:cubicBezTo>
                  <a:cubicBezTo>
                    <a:pt x="76" y="4"/>
                    <a:pt x="78" y="4"/>
                    <a:pt x="80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5" y="4"/>
                    <a:pt x="88" y="4"/>
                    <a:pt x="91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4" y="5"/>
                    <a:pt x="97" y="5"/>
                    <a:pt x="100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4" y="6"/>
                    <a:pt x="106" y="6"/>
                    <a:pt x="108" y="6"/>
                  </a:cubicBezTo>
                  <a:cubicBezTo>
                    <a:pt x="109" y="6"/>
                    <a:pt x="110" y="6"/>
                    <a:pt x="111" y="7"/>
                  </a:cubicBezTo>
                  <a:cubicBezTo>
                    <a:pt x="112" y="7"/>
                    <a:pt x="114" y="7"/>
                    <a:pt x="116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7" y="8"/>
                    <a:pt x="118" y="8"/>
                    <a:pt x="118" y="8"/>
                  </a:cubicBezTo>
                  <a:cubicBezTo>
                    <a:pt x="120" y="8"/>
                    <a:pt x="122" y="9"/>
                    <a:pt x="124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8" y="10"/>
                    <a:pt x="130" y="11"/>
                    <a:pt x="133" y="12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6" y="13"/>
                    <a:pt x="138" y="13"/>
                    <a:pt x="139" y="14"/>
                  </a:cubicBezTo>
                  <a:cubicBezTo>
                    <a:pt x="140" y="14"/>
                    <a:pt x="141" y="14"/>
                    <a:pt x="141" y="15"/>
                  </a:cubicBezTo>
                  <a:cubicBezTo>
                    <a:pt x="143" y="15"/>
                    <a:pt x="144" y="16"/>
                    <a:pt x="146" y="16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18"/>
                    <a:pt x="151" y="19"/>
                    <a:pt x="153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5" y="21"/>
                    <a:pt x="157" y="22"/>
                    <a:pt x="159" y="2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6" y="54"/>
                    <a:pt x="216" y="55"/>
                    <a:pt x="216" y="56"/>
                  </a:cubicBezTo>
                  <a:cubicBezTo>
                    <a:pt x="215" y="56"/>
                    <a:pt x="215" y="56"/>
                    <a:pt x="214" y="56"/>
                  </a:cubicBezTo>
                  <a:close/>
                  <a:moveTo>
                    <a:pt x="139" y="35"/>
                  </a:moveTo>
                  <a:cubicBezTo>
                    <a:pt x="142" y="35"/>
                    <a:pt x="144" y="35"/>
                    <a:pt x="147" y="3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51" y="35"/>
                    <a:pt x="154" y="36"/>
                    <a:pt x="156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61" y="36"/>
                    <a:pt x="163" y="37"/>
                    <a:pt x="164" y="37"/>
                  </a:cubicBezTo>
                  <a:cubicBezTo>
                    <a:pt x="165" y="37"/>
                    <a:pt x="166" y="37"/>
                    <a:pt x="167" y="37"/>
                  </a:cubicBezTo>
                  <a:cubicBezTo>
                    <a:pt x="169" y="38"/>
                    <a:pt x="171" y="38"/>
                    <a:pt x="172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4" y="38"/>
                    <a:pt x="174" y="39"/>
                    <a:pt x="175" y="39"/>
                  </a:cubicBezTo>
                  <a:cubicBezTo>
                    <a:pt x="177" y="39"/>
                    <a:pt x="179" y="40"/>
                    <a:pt x="181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3" y="41"/>
                    <a:pt x="185" y="41"/>
                    <a:pt x="186" y="41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5" y="25"/>
                    <a:pt x="154" y="24"/>
                    <a:pt x="152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0" y="22"/>
                    <a:pt x="148" y="21"/>
                    <a:pt x="146" y="20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3" y="19"/>
                    <a:pt x="142" y="19"/>
                    <a:pt x="140" y="18"/>
                  </a:cubicBezTo>
                  <a:cubicBezTo>
                    <a:pt x="140" y="18"/>
                    <a:pt x="139" y="17"/>
                    <a:pt x="138" y="17"/>
                  </a:cubicBezTo>
                  <a:cubicBezTo>
                    <a:pt x="137" y="17"/>
                    <a:pt x="135" y="16"/>
                    <a:pt x="133" y="16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29" y="14"/>
                    <a:pt x="127" y="14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2"/>
                    <a:pt x="120" y="12"/>
                    <a:pt x="118" y="11"/>
                  </a:cubicBezTo>
                  <a:cubicBezTo>
                    <a:pt x="117" y="11"/>
                    <a:pt x="116" y="11"/>
                    <a:pt x="116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2" y="10"/>
                    <a:pt x="110" y="10"/>
                  </a:cubicBezTo>
                  <a:cubicBezTo>
                    <a:pt x="109" y="10"/>
                    <a:pt x="108" y="10"/>
                    <a:pt x="108" y="10"/>
                  </a:cubicBezTo>
                  <a:cubicBezTo>
                    <a:pt x="106" y="9"/>
                    <a:pt x="104" y="9"/>
                    <a:pt x="102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7" y="8"/>
                    <a:pt x="94" y="8"/>
                    <a:pt x="91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8" y="8"/>
                    <a:pt x="85" y="8"/>
                    <a:pt x="83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8" y="8"/>
                    <a:pt x="76" y="8"/>
                    <a:pt x="74" y="8"/>
                  </a:cubicBezTo>
                  <a:cubicBezTo>
                    <a:pt x="73" y="8"/>
                    <a:pt x="72" y="8"/>
                    <a:pt x="70" y="8"/>
                  </a:cubicBezTo>
                  <a:cubicBezTo>
                    <a:pt x="68" y="8"/>
                    <a:pt x="66" y="8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9"/>
                    <a:pt x="62" y="9"/>
                    <a:pt x="61" y="9"/>
                  </a:cubicBezTo>
                  <a:cubicBezTo>
                    <a:pt x="58" y="9"/>
                    <a:pt x="54" y="9"/>
                    <a:pt x="51" y="10"/>
                  </a:cubicBezTo>
                  <a:cubicBezTo>
                    <a:pt x="49" y="10"/>
                    <a:pt x="47" y="11"/>
                    <a:pt x="44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1" y="11"/>
                    <a:pt x="39" y="11"/>
                    <a:pt x="3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5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0"/>
                    <a:pt x="20" y="10"/>
                    <a:pt x="19" y="10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3" y="34"/>
                    <a:pt x="64" y="34"/>
                    <a:pt x="65" y="34"/>
                  </a:cubicBezTo>
                  <a:cubicBezTo>
                    <a:pt x="65" y="35"/>
                    <a:pt x="66" y="35"/>
                    <a:pt x="67" y="35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6"/>
                    <a:pt x="72" y="37"/>
                    <a:pt x="73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6" y="37"/>
                    <a:pt x="78" y="38"/>
                    <a:pt x="79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2" y="38"/>
                    <a:pt x="84" y="38"/>
                    <a:pt x="85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9"/>
                    <a:pt x="90" y="39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5" y="38"/>
                    <a:pt x="97" y="38"/>
                    <a:pt x="99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5" y="38"/>
                    <a:pt x="107" y="37"/>
                  </a:cubicBezTo>
                  <a:cubicBezTo>
                    <a:pt x="110" y="37"/>
                    <a:pt x="114" y="36"/>
                    <a:pt x="117" y="36"/>
                  </a:cubicBezTo>
                  <a:cubicBezTo>
                    <a:pt x="118" y="36"/>
                    <a:pt x="118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2" y="36"/>
                    <a:pt x="125" y="35"/>
                    <a:pt x="127" y="35"/>
                  </a:cubicBezTo>
                  <a:cubicBezTo>
                    <a:pt x="128" y="35"/>
                    <a:pt x="129" y="35"/>
                    <a:pt x="130" y="35"/>
                  </a:cubicBezTo>
                  <a:cubicBezTo>
                    <a:pt x="132" y="35"/>
                    <a:pt x="134" y="35"/>
                    <a:pt x="136" y="35"/>
                  </a:cubicBezTo>
                  <a:lnTo>
                    <a:pt x="139" y="3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šľíḓé">
              <a:extLst>
                <a:ext uri="{FF2B5EF4-FFF2-40B4-BE49-F238E27FC236}">
                  <a16:creationId xmlns:a16="http://schemas.microsoft.com/office/drawing/2014/main" id="{F901E675-4A61-437A-ABF7-5734E1C6AF57}"/>
                </a:ext>
              </a:extLst>
            </p:cNvPr>
            <p:cNvSpPr/>
            <p:nvPr/>
          </p:nvSpPr>
          <p:spPr bwMode="auto">
            <a:xfrm>
              <a:off x="4722813" y="1644650"/>
              <a:ext cx="517525" cy="285750"/>
            </a:xfrm>
            <a:custGeom>
              <a:avLst/>
              <a:gdLst>
                <a:gd name="T0" fmla="*/ 326 w 326"/>
                <a:gd name="T1" fmla="*/ 180 h 180"/>
                <a:gd name="T2" fmla="*/ 0 w 326"/>
                <a:gd name="T3" fmla="*/ 0 h 180"/>
                <a:gd name="T4" fmla="*/ 0 w 326"/>
                <a:gd name="T5" fmla="*/ 0 h 180"/>
                <a:gd name="T6" fmla="*/ 326 w 326"/>
                <a:gd name="T7" fmla="*/ 180 h 180"/>
                <a:gd name="T8" fmla="*/ 326 w 326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180">
                  <a:moveTo>
                    <a:pt x="326" y="18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26" y="180"/>
                  </a:lnTo>
                  <a:lnTo>
                    <a:pt x="326" y="180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ṧḷíḋè">
              <a:extLst>
                <a:ext uri="{FF2B5EF4-FFF2-40B4-BE49-F238E27FC236}">
                  <a16:creationId xmlns:a16="http://schemas.microsoft.com/office/drawing/2014/main" id="{72079782-AA12-4DC0-BDE0-4075DE59A1E1}"/>
                </a:ext>
              </a:extLst>
            </p:cNvPr>
            <p:cNvSpPr/>
            <p:nvPr/>
          </p:nvSpPr>
          <p:spPr bwMode="auto">
            <a:xfrm>
              <a:off x="4722813" y="1635125"/>
              <a:ext cx="517525" cy="295275"/>
            </a:xfrm>
            <a:custGeom>
              <a:avLst/>
              <a:gdLst>
                <a:gd name="T0" fmla="*/ 326 w 326"/>
                <a:gd name="T1" fmla="*/ 186 h 186"/>
                <a:gd name="T2" fmla="*/ 0 w 326"/>
                <a:gd name="T3" fmla="*/ 6 h 186"/>
                <a:gd name="T4" fmla="*/ 0 w 326"/>
                <a:gd name="T5" fmla="*/ 0 h 186"/>
                <a:gd name="T6" fmla="*/ 326 w 326"/>
                <a:gd name="T7" fmla="*/ 181 h 186"/>
                <a:gd name="T8" fmla="*/ 326 w 32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186">
                  <a:moveTo>
                    <a:pt x="326" y="18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26" y="181"/>
                  </a:lnTo>
                  <a:lnTo>
                    <a:pt x="326" y="186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ṥlîdé">
              <a:extLst>
                <a:ext uri="{FF2B5EF4-FFF2-40B4-BE49-F238E27FC236}">
                  <a16:creationId xmlns:a16="http://schemas.microsoft.com/office/drawing/2014/main" id="{36EFA57C-75EC-46A1-9F80-B95DEFF0D183}"/>
                </a:ext>
              </a:extLst>
            </p:cNvPr>
            <p:cNvSpPr/>
            <p:nvPr/>
          </p:nvSpPr>
          <p:spPr bwMode="auto">
            <a:xfrm>
              <a:off x="3697288" y="1727200"/>
              <a:ext cx="1349375" cy="1914525"/>
            </a:xfrm>
            <a:custGeom>
              <a:avLst/>
              <a:gdLst>
                <a:gd name="T0" fmla="*/ 144 w 146"/>
                <a:gd name="T1" fmla="*/ 207 h 207"/>
                <a:gd name="T2" fmla="*/ 143 w 146"/>
                <a:gd name="T3" fmla="*/ 207 h 207"/>
                <a:gd name="T4" fmla="*/ 143 w 146"/>
                <a:gd name="T5" fmla="*/ 207 h 207"/>
                <a:gd name="T6" fmla="*/ 143 w 146"/>
                <a:gd name="T7" fmla="*/ 207 h 207"/>
                <a:gd name="T8" fmla="*/ 87 w 146"/>
                <a:gd name="T9" fmla="*/ 176 h 207"/>
                <a:gd name="T10" fmla="*/ 56 w 146"/>
                <a:gd name="T11" fmla="*/ 154 h 207"/>
                <a:gd name="T12" fmla="*/ 2 w 146"/>
                <a:gd name="T13" fmla="*/ 2 h 207"/>
                <a:gd name="T14" fmla="*/ 3 w 146"/>
                <a:gd name="T15" fmla="*/ 1 h 207"/>
                <a:gd name="T16" fmla="*/ 5 w 146"/>
                <a:gd name="T17" fmla="*/ 1 h 207"/>
                <a:gd name="T18" fmla="*/ 61 w 146"/>
                <a:gd name="T19" fmla="*/ 31 h 207"/>
                <a:gd name="T20" fmla="*/ 62 w 146"/>
                <a:gd name="T21" fmla="*/ 33 h 207"/>
                <a:gd name="T22" fmla="*/ 115 w 146"/>
                <a:gd name="T23" fmla="*/ 182 h 207"/>
                <a:gd name="T24" fmla="*/ 145 w 146"/>
                <a:gd name="T25" fmla="*/ 204 h 207"/>
                <a:gd name="T26" fmla="*/ 145 w 146"/>
                <a:gd name="T27" fmla="*/ 204 h 207"/>
                <a:gd name="T28" fmla="*/ 146 w 146"/>
                <a:gd name="T29" fmla="*/ 206 h 207"/>
                <a:gd name="T30" fmla="*/ 144 w 146"/>
                <a:gd name="T31" fmla="*/ 207 h 207"/>
                <a:gd name="T32" fmla="*/ 5 w 146"/>
                <a:gd name="T33" fmla="*/ 5 h 207"/>
                <a:gd name="T34" fmla="*/ 59 w 146"/>
                <a:gd name="T35" fmla="*/ 151 h 207"/>
                <a:gd name="T36" fmla="*/ 89 w 146"/>
                <a:gd name="T37" fmla="*/ 173 h 207"/>
                <a:gd name="T38" fmla="*/ 118 w 146"/>
                <a:gd name="T39" fmla="*/ 189 h 207"/>
                <a:gd name="T40" fmla="*/ 113 w 146"/>
                <a:gd name="T41" fmla="*/ 185 h 207"/>
                <a:gd name="T42" fmla="*/ 58 w 146"/>
                <a:gd name="T43" fmla="*/ 34 h 207"/>
                <a:gd name="T44" fmla="*/ 5 w 146"/>
                <a:gd name="T45" fmla="*/ 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207">
                  <a:moveTo>
                    <a:pt x="144" y="207"/>
                  </a:moveTo>
                  <a:cubicBezTo>
                    <a:pt x="144" y="207"/>
                    <a:pt x="144" y="207"/>
                    <a:pt x="143" y="207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87" y="176"/>
                    <a:pt x="87" y="176"/>
                    <a:pt x="87" y="176"/>
                  </a:cubicBezTo>
                  <a:cubicBezTo>
                    <a:pt x="76" y="170"/>
                    <a:pt x="66" y="163"/>
                    <a:pt x="56" y="154"/>
                  </a:cubicBezTo>
                  <a:cubicBezTo>
                    <a:pt x="0" y="99"/>
                    <a:pt x="2" y="1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2"/>
                    <a:pt x="62" y="32"/>
                    <a:pt x="62" y="33"/>
                  </a:cubicBezTo>
                  <a:cubicBezTo>
                    <a:pt x="62" y="42"/>
                    <a:pt x="60" y="128"/>
                    <a:pt x="115" y="182"/>
                  </a:cubicBezTo>
                  <a:cubicBezTo>
                    <a:pt x="124" y="191"/>
                    <a:pt x="134" y="198"/>
                    <a:pt x="145" y="204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6" y="205"/>
                    <a:pt x="146" y="206"/>
                    <a:pt x="146" y="206"/>
                  </a:cubicBezTo>
                  <a:cubicBezTo>
                    <a:pt x="145" y="207"/>
                    <a:pt x="145" y="207"/>
                    <a:pt x="144" y="207"/>
                  </a:cubicBezTo>
                  <a:close/>
                  <a:moveTo>
                    <a:pt x="5" y="5"/>
                  </a:moveTo>
                  <a:cubicBezTo>
                    <a:pt x="5" y="23"/>
                    <a:pt x="7" y="101"/>
                    <a:pt x="59" y="151"/>
                  </a:cubicBezTo>
                  <a:cubicBezTo>
                    <a:pt x="68" y="160"/>
                    <a:pt x="78" y="167"/>
                    <a:pt x="89" y="173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6" y="188"/>
                    <a:pt x="115" y="186"/>
                    <a:pt x="113" y="185"/>
                  </a:cubicBezTo>
                  <a:cubicBezTo>
                    <a:pt x="59" y="131"/>
                    <a:pt x="58" y="48"/>
                    <a:pt x="58" y="34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ŝľïḓe">
              <a:extLst>
                <a:ext uri="{FF2B5EF4-FFF2-40B4-BE49-F238E27FC236}">
                  <a16:creationId xmlns:a16="http://schemas.microsoft.com/office/drawing/2014/main" id="{C221D0BB-BAA3-4DA3-9838-EB967F90F704}"/>
                </a:ext>
              </a:extLst>
            </p:cNvPr>
            <p:cNvSpPr/>
            <p:nvPr/>
          </p:nvSpPr>
          <p:spPr bwMode="auto">
            <a:xfrm>
              <a:off x="3697288" y="1727200"/>
              <a:ext cx="1349375" cy="1914525"/>
            </a:xfrm>
            <a:custGeom>
              <a:avLst/>
              <a:gdLst>
                <a:gd name="T0" fmla="*/ 144 w 146"/>
                <a:gd name="T1" fmla="*/ 207 h 207"/>
                <a:gd name="T2" fmla="*/ 143 w 146"/>
                <a:gd name="T3" fmla="*/ 207 h 207"/>
                <a:gd name="T4" fmla="*/ 87 w 146"/>
                <a:gd name="T5" fmla="*/ 176 h 207"/>
                <a:gd name="T6" fmla="*/ 56 w 146"/>
                <a:gd name="T7" fmla="*/ 154 h 207"/>
                <a:gd name="T8" fmla="*/ 2 w 146"/>
                <a:gd name="T9" fmla="*/ 2 h 207"/>
                <a:gd name="T10" fmla="*/ 3 w 146"/>
                <a:gd name="T11" fmla="*/ 1 h 207"/>
                <a:gd name="T12" fmla="*/ 5 w 146"/>
                <a:gd name="T13" fmla="*/ 1 h 207"/>
                <a:gd name="T14" fmla="*/ 61 w 146"/>
                <a:gd name="T15" fmla="*/ 31 h 207"/>
                <a:gd name="T16" fmla="*/ 62 w 146"/>
                <a:gd name="T17" fmla="*/ 33 h 207"/>
                <a:gd name="T18" fmla="*/ 115 w 146"/>
                <a:gd name="T19" fmla="*/ 182 h 207"/>
                <a:gd name="T20" fmla="*/ 145 w 146"/>
                <a:gd name="T21" fmla="*/ 204 h 207"/>
                <a:gd name="T22" fmla="*/ 146 w 146"/>
                <a:gd name="T23" fmla="*/ 206 h 207"/>
                <a:gd name="T24" fmla="*/ 144 w 146"/>
                <a:gd name="T25" fmla="*/ 207 h 207"/>
                <a:gd name="T26" fmla="*/ 144 w 146"/>
                <a:gd name="T27" fmla="*/ 207 h 207"/>
                <a:gd name="T28" fmla="*/ 5 w 146"/>
                <a:gd name="T29" fmla="*/ 5 h 207"/>
                <a:gd name="T30" fmla="*/ 59 w 146"/>
                <a:gd name="T31" fmla="*/ 151 h 207"/>
                <a:gd name="T32" fmla="*/ 89 w 146"/>
                <a:gd name="T33" fmla="*/ 173 h 207"/>
                <a:gd name="T34" fmla="*/ 118 w 146"/>
                <a:gd name="T35" fmla="*/ 189 h 207"/>
                <a:gd name="T36" fmla="*/ 113 w 146"/>
                <a:gd name="T37" fmla="*/ 185 h 207"/>
                <a:gd name="T38" fmla="*/ 58 w 146"/>
                <a:gd name="T39" fmla="*/ 34 h 207"/>
                <a:gd name="T40" fmla="*/ 5 w 146"/>
                <a:gd name="T41" fmla="*/ 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207">
                  <a:moveTo>
                    <a:pt x="144" y="207"/>
                  </a:moveTo>
                  <a:cubicBezTo>
                    <a:pt x="144" y="207"/>
                    <a:pt x="144" y="207"/>
                    <a:pt x="143" y="207"/>
                  </a:cubicBezTo>
                  <a:cubicBezTo>
                    <a:pt x="87" y="176"/>
                    <a:pt x="87" y="176"/>
                    <a:pt x="87" y="176"/>
                  </a:cubicBezTo>
                  <a:cubicBezTo>
                    <a:pt x="76" y="170"/>
                    <a:pt x="66" y="163"/>
                    <a:pt x="56" y="154"/>
                  </a:cubicBezTo>
                  <a:cubicBezTo>
                    <a:pt x="0" y="99"/>
                    <a:pt x="2" y="1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2"/>
                    <a:pt x="62" y="32"/>
                    <a:pt x="62" y="33"/>
                  </a:cubicBezTo>
                  <a:cubicBezTo>
                    <a:pt x="62" y="42"/>
                    <a:pt x="60" y="128"/>
                    <a:pt x="115" y="182"/>
                  </a:cubicBezTo>
                  <a:cubicBezTo>
                    <a:pt x="124" y="191"/>
                    <a:pt x="134" y="198"/>
                    <a:pt x="145" y="204"/>
                  </a:cubicBezTo>
                  <a:cubicBezTo>
                    <a:pt x="146" y="204"/>
                    <a:pt x="146" y="205"/>
                    <a:pt x="146" y="206"/>
                  </a:cubicBezTo>
                  <a:cubicBezTo>
                    <a:pt x="146" y="207"/>
                    <a:pt x="145" y="207"/>
                    <a:pt x="144" y="207"/>
                  </a:cubicBezTo>
                  <a:cubicBezTo>
                    <a:pt x="144" y="207"/>
                    <a:pt x="144" y="207"/>
                    <a:pt x="144" y="207"/>
                  </a:cubicBezTo>
                  <a:close/>
                  <a:moveTo>
                    <a:pt x="5" y="5"/>
                  </a:moveTo>
                  <a:cubicBezTo>
                    <a:pt x="5" y="23"/>
                    <a:pt x="7" y="101"/>
                    <a:pt x="59" y="151"/>
                  </a:cubicBezTo>
                  <a:cubicBezTo>
                    <a:pt x="68" y="160"/>
                    <a:pt x="78" y="167"/>
                    <a:pt x="89" y="173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6" y="188"/>
                    <a:pt x="115" y="186"/>
                    <a:pt x="113" y="185"/>
                  </a:cubicBezTo>
                  <a:cubicBezTo>
                    <a:pt x="59" y="131"/>
                    <a:pt x="58" y="48"/>
                    <a:pt x="58" y="34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Sļíḋe">
              <a:extLst>
                <a:ext uri="{FF2B5EF4-FFF2-40B4-BE49-F238E27FC236}">
                  <a16:creationId xmlns:a16="http://schemas.microsoft.com/office/drawing/2014/main" id="{9D34FF55-ED6B-41C8-BBCE-DC22792C8E09}"/>
                </a:ext>
              </a:extLst>
            </p:cNvPr>
            <p:cNvSpPr/>
            <p:nvPr/>
          </p:nvSpPr>
          <p:spPr bwMode="auto">
            <a:xfrm>
              <a:off x="3714750" y="1625600"/>
              <a:ext cx="1544638" cy="415925"/>
            </a:xfrm>
            <a:custGeom>
              <a:avLst/>
              <a:gdLst>
                <a:gd name="T0" fmla="*/ 58 w 167"/>
                <a:gd name="T1" fmla="*/ 45 h 45"/>
                <a:gd name="T2" fmla="*/ 57 w 167"/>
                <a:gd name="T3" fmla="*/ 45 h 45"/>
                <a:gd name="T4" fmla="*/ 1 w 167"/>
                <a:gd name="T5" fmla="*/ 15 h 45"/>
                <a:gd name="T6" fmla="*/ 0 w 167"/>
                <a:gd name="T7" fmla="*/ 13 h 45"/>
                <a:gd name="T8" fmla="*/ 2 w 167"/>
                <a:gd name="T9" fmla="*/ 11 h 45"/>
                <a:gd name="T10" fmla="*/ 109 w 167"/>
                <a:gd name="T11" fmla="*/ 0 h 45"/>
                <a:gd name="T12" fmla="*/ 110 w 167"/>
                <a:gd name="T13" fmla="*/ 0 h 45"/>
                <a:gd name="T14" fmla="*/ 166 w 167"/>
                <a:gd name="T15" fmla="*/ 31 h 45"/>
                <a:gd name="T16" fmla="*/ 167 w 167"/>
                <a:gd name="T17" fmla="*/ 33 h 45"/>
                <a:gd name="T18" fmla="*/ 165 w 167"/>
                <a:gd name="T19" fmla="*/ 34 h 45"/>
                <a:gd name="T20" fmla="*/ 58 w 167"/>
                <a:gd name="T21" fmla="*/ 45 h 45"/>
                <a:gd name="T22" fmla="*/ 58 w 167"/>
                <a:gd name="T23" fmla="*/ 45 h 45"/>
                <a:gd name="T24" fmla="*/ 7 w 167"/>
                <a:gd name="T25" fmla="*/ 14 h 45"/>
                <a:gd name="T26" fmla="*/ 58 w 167"/>
                <a:gd name="T27" fmla="*/ 42 h 45"/>
                <a:gd name="T28" fmla="*/ 159 w 167"/>
                <a:gd name="T29" fmla="*/ 31 h 45"/>
                <a:gd name="T30" fmla="*/ 108 w 167"/>
                <a:gd name="T31" fmla="*/ 4 h 45"/>
                <a:gd name="T32" fmla="*/ 7 w 167"/>
                <a:gd name="T33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45">
                  <a:moveTo>
                    <a:pt x="58" y="45"/>
                  </a:moveTo>
                  <a:cubicBezTo>
                    <a:pt x="58" y="45"/>
                    <a:pt x="58" y="45"/>
                    <a:pt x="57" y="4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10" y="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7" y="31"/>
                    <a:pt x="167" y="32"/>
                    <a:pt x="167" y="33"/>
                  </a:cubicBezTo>
                  <a:cubicBezTo>
                    <a:pt x="167" y="34"/>
                    <a:pt x="166" y="34"/>
                    <a:pt x="165" y="34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lose/>
                  <a:moveTo>
                    <a:pt x="7" y="14"/>
                  </a:moveTo>
                  <a:cubicBezTo>
                    <a:pt x="58" y="42"/>
                    <a:pt x="58" y="42"/>
                    <a:pt x="58" y="4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08" y="4"/>
                    <a:pt x="108" y="4"/>
                    <a:pt x="108" y="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ṩḻídê">
              <a:extLst>
                <a:ext uri="{FF2B5EF4-FFF2-40B4-BE49-F238E27FC236}">
                  <a16:creationId xmlns:a16="http://schemas.microsoft.com/office/drawing/2014/main" id="{6022833F-2ACD-49B2-93C4-FEFBE692FBA4}"/>
                </a:ext>
              </a:extLst>
            </p:cNvPr>
            <p:cNvSpPr/>
            <p:nvPr/>
          </p:nvSpPr>
          <p:spPr bwMode="auto">
            <a:xfrm>
              <a:off x="4241800" y="1930400"/>
              <a:ext cx="4198938" cy="3292475"/>
            </a:xfrm>
            <a:custGeom>
              <a:avLst/>
              <a:gdLst>
                <a:gd name="T0" fmla="*/ 377 w 454"/>
                <a:gd name="T1" fmla="*/ 214 h 356"/>
                <a:gd name="T2" fmla="*/ 454 w 454"/>
                <a:gd name="T3" fmla="*/ 203 h 356"/>
                <a:gd name="T4" fmla="*/ 324 w 454"/>
                <a:gd name="T5" fmla="*/ 356 h 356"/>
                <a:gd name="T6" fmla="*/ 197 w 454"/>
                <a:gd name="T7" fmla="*/ 239 h 356"/>
                <a:gd name="T8" fmla="*/ 264 w 454"/>
                <a:gd name="T9" fmla="*/ 230 h 356"/>
                <a:gd name="T10" fmla="*/ 252 w 454"/>
                <a:gd name="T11" fmla="*/ 213 h 356"/>
                <a:gd name="T12" fmla="*/ 192 w 454"/>
                <a:gd name="T13" fmla="*/ 200 h 356"/>
                <a:gd name="T14" fmla="*/ 55 w 454"/>
                <a:gd name="T15" fmla="*/ 161 h 356"/>
                <a:gd name="T16" fmla="*/ 1 w 454"/>
                <a:gd name="T17" fmla="*/ 11 h 356"/>
                <a:gd name="T18" fmla="*/ 108 w 454"/>
                <a:gd name="T19" fmla="*/ 0 h 356"/>
                <a:gd name="T20" fmla="*/ 133 w 454"/>
                <a:gd name="T21" fmla="*/ 71 h 356"/>
                <a:gd name="T22" fmla="*/ 192 w 454"/>
                <a:gd name="T23" fmla="*/ 84 h 356"/>
                <a:gd name="T24" fmla="*/ 329 w 454"/>
                <a:gd name="T25" fmla="*/ 122 h 356"/>
                <a:gd name="T26" fmla="*/ 377 w 454"/>
                <a:gd name="T27" fmla="*/ 2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4" h="356">
                  <a:moveTo>
                    <a:pt x="377" y="214"/>
                  </a:moveTo>
                  <a:cubicBezTo>
                    <a:pt x="454" y="203"/>
                    <a:pt x="454" y="203"/>
                    <a:pt x="454" y="203"/>
                  </a:cubicBezTo>
                  <a:cubicBezTo>
                    <a:pt x="324" y="356"/>
                    <a:pt x="324" y="356"/>
                    <a:pt x="324" y="356"/>
                  </a:cubicBezTo>
                  <a:cubicBezTo>
                    <a:pt x="197" y="239"/>
                    <a:pt x="197" y="239"/>
                    <a:pt x="197" y="239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1" y="223"/>
                    <a:pt x="257" y="218"/>
                    <a:pt x="252" y="213"/>
                  </a:cubicBezTo>
                  <a:cubicBezTo>
                    <a:pt x="239" y="200"/>
                    <a:pt x="219" y="196"/>
                    <a:pt x="192" y="200"/>
                  </a:cubicBezTo>
                  <a:cubicBezTo>
                    <a:pt x="121" y="209"/>
                    <a:pt x="79" y="184"/>
                    <a:pt x="55" y="161"/>
                  </a:cubicBezTo>
                  <a:cubicBezTo>
                    <a:pt x="0" y="107"/>
                    <a:pt x="1" y="20"/>
                    <a:pt x="1" y="1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3"/>
                    <a:pt x="112" y="51"/>
                    <a:pt x="133" y="71"/>
                  </a:cubicBezTo>
                  <a:cubicBezTo>
                    <a:pt x="146" y="83"/>
                    <a:pt x="165" y="88"/>
                    <a:pt x="192" y="84"/>
                  </a:cubicBezTo>
                  <a:cubicBezTo>
                    <a:pt x="263" y="74"/>
                    <a:pt x="306" y="99"/>
                    <a:pt x="329" y="122"/>
                  </a:cubicBezTo>
                  <a:cubicBezTo>
                    <a:pt x="357" y="149"/>
                    <a:pt x="371" y="184"/>
                    <a:pt x="377" y="214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ṣļiḑê">
              <a:extLst>
                <a:ext uri="{FF2B5EF4-FFF2-40B4-BE49-F238E27FC236}">
                  <a16:creationId xmlns:a16="http://schemas.microsoft.com/office/drawing/2014/main" id="{CD99C197-E523-4398-A059-4FB837E3E797}"/>
                </a:ext>
              </a:extLst>
            </p:cNvPr>
            <p:cNvSpPr/>
            <p:nvPr/>
          </p:nvSpPr>
          <p:spPr bwMode="auto">
            <a:xfrm>
              <a:off x="4224338" y="1912938"/>
              <a:ext cx="4233863" cy="3328988"/>
            </a:xfrm>
            <a:custGeom>
              <a:avLst/>
              <a:gdLst>
                <a:gd name="T0" fmla="*/ 326 w 458"/>
                <a:gd name="T1" fmla="*/ 360 h 360"/>
                <a:gd name="T2" fmla="*/ 325 w 458"/>
                <a:gd name="T3" fmla="*/ 359 h 360"/>
                <a:gd name="T4" fmla="*/ 197 w 458"/>
                <a:gd name="T5" fmla="*/ 242 h 360"/>
                <a:gd name="T6" fmla="*/ 197 w 458"/>
                <a:gd name="T7" fmla="*/ 241 h 360"/>
                <a:gd name="T8" fmla="*/ 198 w 458"/>
                <a:gd name="T9" fmla="*/ 239 h 360"/>
                <a:gd name="T10" fmla="*/ 263 w 458"/>
                <a:gd name="T11" fmla="*/ 230 h 360"/>
                <a:gd name="T12" fmla="*/ 253 w 458"/>
                <a:gd name="T13" fmla="*/ 216 h 360"/>
                <a:gd name="T14" fmla="*/ 194 w 458"/>
                <a:gd name="T15" fmla="*/ 203 h 360"/>
                <a:gd name="T16" fmla="*/ 163 w 458"/>
                <a:gd name="T17" fmla="*/ 205 h 360"/>
                <a:gd name="T18" fmla="*/ 56 w 458"/>
                <a:gd name="T19" fmla="*/ 165 h 360"/>
                <a:gd name="T20" fmla="*/ 1 w 458"/>
                <a:gd name="T21" fmla="*/ 13 h 360"/>
                <a:gd name="T22" fmla="*/ 3 w 458"/>
                <a:gd name="T23" fmla="*/ 11 h 360"/>
                <a:gd name="T24" fmla="*/ 110 w 458"/>
                <a:gd name="T25" fmla="*/ 0 h 360"/>
                <a:gd name="T26" fmla="*/ 111 w 458"/>
                <a:gd name="T27" fmla="*/ 0 h 360"/>
                <a:gd name="T28" fmla="*/ 112 w 458"/>
                <a:gd name="T29" fmla="*/ 2 h 360"/>
                <a:gd name="T30" fmla="*/ 136 w 458"/>
                <a:gd name="T31" fmla="*/ 71 h 360"/>
                <a:gd name="T32" fmla="*/ 194 w 458"/>
                <a:gd name="T33" fmla="*/ 84 h 360"/>
                <a:gd name="T34" fmla="*/ 225 w 458"/>
                <a:gd name="T35" fmla="*/ 82 h 360"/>
                <a:gd name="T36" fmla="*/ 333 w 458"/>
                <a:gd name="T37" fmla="*/ 123 h 360"/>
                <a:gd name="T38" fmla="*/ 381 w 458"/>
                <a:gd name="T39" fmla="*/ 214 h 360"/>
                <a:gd name="T40" fmla="*/ 456 w 458"/>
                <a:gd name="T41" fmla="*/ 203 h 360"/>
                <a:gd name="T42" fmla="*/ 458 w 458"/>
                <a:gd name="T43" fmla="*/ 204 h 360"/>
                <a:gd name="T44" fmla="*/ 458 w 458"/>
                <a:gd name="T45" fmla="*/ 206 h 360"/>
                <a:gd name="T46" fmla="*/ 327 w 458"/>
                <a:gd name="T47" fmla="*/ 359 h 360"/>
                <a:gd name="T48" fmla="*/ 326 w 458"/>
                <a:gd name="T49" fmla="*/ 360 h 360"/>
                <a:gd name="T50" fmla="*/ 326 w 458"/>
                <a:gd name="T51" fmla="*/ 360 h 360"/>
                <a:gd name="T52" fmla="*/ 202 w 458"/>
                <a:gd name="T53" fmla="*/ 242 h 360"/>
                <a:gd name="T54" fmla="*/ 326 w 458"/>
                <a:gd name="T55" fmla="*/ 356 h 360"/>
                <a:gd name="T56" fmla="*/ 452 w 458"/>
                <a:gd name="T57" fmla="*/ 207 h 360"/>
                <a:gd name="T58" fmla="*/ 379 w 458"/>
                <a:gd name="T59" fmla="*/ 217 h 360"/>
                <a:gd name="T60" fmla="*/ 378 w 458"/>
                <a:gd name="T61" fmla="*/ 216 h 360"/>
                <a:gd name="T62" fmla="*/ 330 w 458"/>
                <a:gd name="T63" fmla="*/ 125 h 360"/>
                <a:gd name="T64" fmla="*/ 225 w 458"/>
                <a:gd name="T65" fmla="*/ 85 h 360"/>
                <a:gd name="T66" fmla="*/ 195 w 458"/>
                <a:gd name="T67" fmla="*/ 88 h 360"/>
                <a:gd name="T68" fmla="*/ 133 w 458"/>
                <a:gd name="T69" fmla="*/ 74 h 360"/>
                <a:gd name="T70" fmla="*/ 108 w 458"/>
                <a:gd name="T71" fmla="*/ 3 h 360"/>
                <a:gd name="T72" fmla="*/ 5 w 458"/>
                <a:gd name="T73" fmla="*/ 14 h 360"/>
                <a:gd name="T74" fmla="*/ 58 w 458"/>
                <a:gd name="T75" fmla="*/ 162 h 360"/>
                <a:gd name="T76" fmla="*/ 163 w 458"/>
                <a:gd name="T77" fmla="*/ 202 h 360"/>
                <a:gd name="T78" fmla="*/ 194 w 458"/>
                <a:gd name="T79" fmla="*/ 200 h 360"/>
                <a:gd name="T80" fmla="*/ 255 w 458"/>
                <a:gd name="T81" fmla="*/ 214 h 360"/>
                <a:gd name="T82" fmla="*/ 267 w 458"/>
                <a:gd name="T83" fmla="*/ 231 h 360"/>
                <a:gd name="T84" fmla="*/ 267 w 458"/>
                <a:gd name="T85" fmla="*/ 232 h 360"/>
                <a:gd name="T86" fmla="*/ 266 w 458"/>
                <a:gd name="T87" fmla="*/ 233 h 360"/>
                <a:gd name="T88" fmla="*/ 202 w 458"/>
                <a:gd name="T89" fmla="*/ 24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8" h="360">
                  <a:moveTo>
                    <a:pt x="326" y="360"/>
                  </a:moveTo>
                  <a:cubicBezTo>
                    <a:pt x="325" y="360"/>
                    <a:pt x="325" y="360"/>
                    <a:pt x="325" y="359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42"/>
                    <a:pt x="197" y="241"/>
                    <a:pt x="197" y="241"/>
                  </a:cubicBezTo>
                  <a:cubicBezTo>
                    <a:pt x="197" y="240"/>
                    <a:pt x="198" y="239"/>
                    <a:pt x="198" y="239"/>
                  </a:cubicBezTo>
                  <a:cubicBezTo>
                    <a:pt x="263" y="230"/>
                    <a:pt x="263" y="230"/>
                    <a:pt x="263" y="230"/>
                  </a:cubicBezTo>
                  <a:cubicBezTo>
                    <a:pt x="260" y="225"/>
                    <a:pt x="257" y="220"/>
                    <a:pt x="253" y="216"/>
                  </a:cubicBezTo>
                  <a:cubicBezTo>
                    <a:pt x="240" y="204"/>
                    <a:pt x="221" y="200"/>
                    <a:pt x="194" y="203"/>
                  </a:cubicBezTo>
                  <a:cubicBezTo>
                    <a:pt x="184" y="205"/>
                    <a:pt x="173" y="205"/>
                    <a:pt x="163" y="205"/>
                  </a:cubicBezTo>
                  <a:cubicBezTo>
                    <a:pt x="109" y="205"/>
                    <a:pt x="75" y="183"/>
                    <a:pt x="56" y="165"/>
                  </a:cubicBezTo>
                  <a:cubicBezTo>
                    <a:pt x="0" y="110"/>
                    <a:pt x="1" y="22"/>
                    <a:pt x="1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1" y="0"/>
                    <a:pt x="111" y="0"/>
                  </a:cubicBezTo>
                  <a:cubicBezTo>
                    <a:pt x="112" y="1"/>
                    <a:pt x="112" y="1"/>
                    <a:pt x="112" y="2"/>
                  </a:cubicBezTo>
                  <a:cubicBezTo>
                    <a:pt x="112" y="15"/>
                    <a:pt x="116" y="52"/>
                    <a:pt x="136" y="71"/>
                  </a:cubicBezTo>
                  <a:cubicBezTo>
                    <a:pt x="149" y="84"/>
                    <a:pt x="168" y="88"/>
                    <a:pt x="194" y="84"/>
                  </a:cubicBezTo>
                  <a:cubicBezTo>
                    <a:pt x="205" y="83"/>
                    <a:pt x="215" y="82"/>
                    <a:pt x="225" y="82"/>
                  </a:cubicBezTo>
                  <a:cubicBezTo>
                    <a:pt x="279" y="82"/>
                    <a:pt x="314" y="104"/>
                    <a:pt x="333" y="123"/>
                  </a:cubicBezTo>
                  <a:cubicBezTo>
                    <a:pt x="356" y="145"/>
                    <a:pt x="372" y="176"/>
                    <a:pt x="381" y="214"/>
                  </a:cubicBezTo>
                  <a:cubicBezTo>
                    <a:pt x="456" y="203"/>
                    <a:pt x="456" y="203"/>
                    <a:pt x="456" y="203"/>
                  </a:cubicBezTo>
                  <a:cubicBezTo>
                    <a:pt x="457" y="203"/>
                    <a:pt x="458" y="203"/>
                    <a:pt x="458" y="204"/>
                  </a:cubicBezTo>
                  <a:cubicBezTo>
                    <a:pt x="458" y="205"/>
                    <a:pt x="458" y="205"/>
                    <a:pt x="458" y="206"/>
                  </a:cubicBezTo>
                  <a:cubicBezTo>
                    <a:pt x="327" y="359"/>
                    <a:pt x="327" y="359"/>
                    <a:pt x="327" y="359"/>
                  </a:cubicBezTo>
                  <a:cubicBezTo>
                    <a:pt x="327" y="359"/>
                    <a:pt x="326" y="360"/>
                    <a:pt x="326" y="360"/>
                  </a:cubicBezTo>
                  <a:cubicBezTo>
                    <a:pt x="326" y="360"/>
                    <a:pt x="326" y="360"/>
                    <a:pt x="326" y="360"/>
                  </a:cubicBezTo>
                  <a:close/>
                  <a:moveTo>
                    <a:pt x="202" y="242"/>
                  </a:moveTo>
                  <a:cubicBezTo>
                    <a:pt x="326" y="356"/>
                    <a:pt x="326" y="356"/>
                    <a:pt x="326" y="356"/>
                  </a:cubicBezTo>
                  <a:cubicBezTo>
                    <a:pt x="452" y="207"/>
                    <a:pt x="452" y="207"/>
                    <a:pt x="452" y="207"/>
                  </a:cubicBezTo>
                  <a:cubicBezTo>
                    <a:pt x="379" y="217"/>
                    <a:pt x="379" y="217"/>
                    <a:pt x="379" y="217"/>
                  </a:cubicBezTo>
                  <a:cubicBezTo>
                    <a:pt x="379" y="218"/>
                    <a:pt x="378" y="217"/>
                    <a:pt x="378" y="216"/>
                  </a:cubicBezTo>
                  <a:cubicBezTo>
                    <a:pt x="369" y="178"/>
                    <a:pt x="353" y="148"/>
                    <a:pt x="330" y="125"/>
                  </a:cubicBezTo>
                  <a:cubicBezTo>
                    <a:pt x="312" y="107"/>
                    <a:pt x="278" y="85"/>
                    <a:pt x="225" y="85"/>
                  </a:cubicBezTo>
                  <a:cubicBezTo>
                    <a:pt x="215" y="85"/>
                    <a:pt x="205" y="86"/>
                    <a:pt x="195" y="88"/>
                  </a:cubicBezTo>
                  <a:cubicBezTo>
                    <a:pt x="167" y="92"/>
                    <a:pt x="147" y="87"/>
                    <a:pt x="133" y="74"/>
                  </a:cubicBezTo>
                  <a:cubicBezTo>
                    <a:pt x="114" y="55"/>
                    <a:pt x="109" y="21"/>
                    <a:pt x="108" y="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9"/>
                    <a:pt x="5" y="111"/>
                    <a:pt x="58" y="162"/>
                  </a:cubicBezTo>
                  <a:cubicBezTo>
                    <a:pt x="77" y="180"/>
                    <a:pt x="110" y="202"/>
                    <a:pt x="163" y="202"/>
                  </a:cubicBezTo>
                  <a:cubicBezTo>
                    <a:pt x="173" y="202"/>
                    <a:pt x="183" y="201"/>
                    <a:pt x="194" y="200"/>
                  </a:cubicBezTo>
                  <a:cubicBezTo>
                    <a:pt x="221" y="196"/>
                    <a:pt x="241" y="200"/>
                    <a:pt x="255" y="214"/>
                  </a:cubicBezTo>
                  <a:cubicBezTo>
                    <a:pt x="260" y="218"/>
                    <a:pt x="264" y="224"/>
                    <a:pt x="267" y="231"/>
                  </a:cubicBezTo>
                  <a:cubicBezTo>
                    <a:pt x="268" y="231"/>
                    <a:pt x="268" y="232"/>
                    <a:pt x="267" y="232"/>
                  </a:cubicBezTo>
                  <a:cubicBezTo>
                    <a:pt x="267" y="233"/>
                    <a:pt x="267" y="233"/>
                    <a:pt x="266" y="233"/>
                  </a:cubicBezTo>
                  <a:lnTo>
                    <a:pt x="202" y="242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šḻiḑê">
              <a:extLst>
                <a:ext uri="{FF2B5EF4-FFF2-40B4-BE49-F238E27FC236}">
                  <a16:creationId xmlns:a16="http://schemas.microsoft.com/office/drawing/2014/main" id="{27C2DAAE-6B9B-4B71-AB9A-BF4BA2FDC813}"/>
                </a:ext>
              </a:extLst>
            </p:cNvPr>
            <p:cNvSpPr/>
            <p:nvPr/>
          </p:nvSpPr>
          <p:spPr bwMode="auto">
            <a:xfrm>
              <a:off x="7386638" y="3992563"/>
              <a:ext cx="711200" cy="935038"/>
            </a:xfrm>
            <a:custGeom>
              <a:avLst/>
              <a:gdLst>
                <a:gd name="T0" fmla="*/ 448 w 448"/>
                <a:gd name="T1" fmla="*/ 0 h 589"/>
                <a:gd name="T2" fmla="*/ 46 w 448"/>
                <a:gd name="T3" fmla="*/ 53 h 589"/>
                <a:gd name="T4" fmla="*/ 198 w 448"/>
                <a:gd name="T5" fmla="*/ 146 h 589"/>
                <a:gd name="T6" fmla="*/ 0 w 448"/>
                <a:gd name="T7" fmla="*/ 589 h 589"/>
                <a:gd name="T8" fmla="*/ 448 w 448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89">
                  <a:moveTo>
                    <a:pt x="448" y="0"/>
                  </a:moveTo>
                  <a:lnTo>
                    <a:pt x="46" y="53"/>
                  </a:lnTo>
                  <a:lnTo>
                    <a:pt x="198" y="146"/>
                  </a:lnTo>
                  <a:lnTo>
                    <a:pt x="0" y="589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ŝḻîde">
              <a:extLst>
                <a:ext uri="{FF2B5EF4-FFF2-40B4-BE49-F238E27FC236}">
                  <a16:creationId xmlns:a16="http://schemas.microsoft.com/office/drawing/2014/main" id="{46128AE6-03F8-42AE-8329-F6A74B1C72C7}"/>
                </a:ext>
              </a:extLst>
            </p:cNvPr>
            <p:cNvSpPr/>
            <p:nvPr/>
          </p:nvSpPr>
          <p:spPr bwMode="auto">
            <a:xfrm>
              <a:off x="4732338" y="2041525"/>
              <a:ext cx="684213" cy="611188"/>
            </a:xfrm>
            <a:custGeom>
              <a:avLst/>
              <a:gdLst>
                <a:gd name="T0" fmla="*/ 46 w 74"/>
                <a:gd name="T1" fmla="*/ 0 h 66"/>
                <a:gd name="T2" fmla="*/ 0 w 74"/>
                <a:gd name="T3" fmla="*/ 5 h 66"/>
                <a:gd name="T4" fmla="*/ 33 w 74"/>
                <a:gd name="T5" fmla="*/ 16 h 66"/>
                <a:gd name="T6" fmla="*/ 74 w 74"/>
                <a:gd name="T7" fmla="*/ 66 h 66"/>
                <a:gd name="T8" fmla="*/ 46 w 7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6">
                  <a:moveTo>
                    <a:pt x="46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47"/>
                    <a:pt x="74" y="66"/>
                    <a:pt x="74" y="66"/>
                  </a:cubicBezTo>
                  <a:cubicBezTo>
                    <a:pt x="45" y="43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5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ABBB81-03D8-4F6A-B3F1-64EB16B91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63" t="1244" r="-1" b="-1"/>
          <a:stretch/>
        </p:blipFill>
        <p:spPr>
          <a:xfrm>
            <a:off x="1071563" y="1764982"/>
            <a:ext cx="3600450" cy="33280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973261-67F6-4B3E-8476-84616E58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6" y="700088"/>
            <a:ext cx="5905502" cy="522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33D464-A37A-4D72-9D09-429025D3BEEF}"/>
              </a:ext>
            </a:extLst>
          </p:cNvPr>
          <p:cNvSpPr txBox="1"/>
          <p:nvPr/>
        </p:nvSpPr>
        <p:spPr>
          <a:xfrm>
            <a:off x="6915150" y="2814638"/>
            <a:ext cx="354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一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幅图像可以看作由许多</a:t>
            </a:r>
            <a:r>
              <a:rPr lang="zh-CN" altLang="zh-CN" sz="2400" dirty="0">
                <a:solidFill>
                  <a:schemeClr val="accent5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彩色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或各种级别</a:t>
            </a:r>
            <a:r>
              <a:rPr lang="zh-CN" altLang="zh-CN" sz="2400" dirty="0">
                <a:solidFill>
                  <a:schemeClr val="bg1">
                    <a:lumMod val="50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灰度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的点组成的，这些点按横纵进行排列，被称为</a:t>
            </a:r>
            <a:r>
              <a:rPr lang="zh-CN" altLang="zh-CN" sz="2400" dirty="0">
                <a:solidFill>
                  <a:srgbClr val="FFAC4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像素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770F26-26A8-40E8-A350-FDEF2DFBBF7D}"/>
              </a:ext>
            </a:extLst>
          </p:cNvPr>
          <p:cNvSpPr txBox="1"/>
          <p:nvPr/>
        </p:nvSpPr>
        <p:spPr>
          <a:xfrm>
            <a:off x="6915150" y="2999303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图像中每个像素的</a:t>
            </a:r>
            <a:r>
              <a:rPr lang="zh-CN" altLang="en-US" sz="2400" dirty="0">
                <a:solidFill>
                  <a:srgbClr val="FF000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颜色值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都用一个或多个二进制位来存储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852B81-215E-4380-8123-ED552A5BA129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8" name="椭圆 33">
              <a:extLst>
                <a:ext uri="{FF2B5EF4-FFF2-40B4-BE49-F238E27FC236}">
                  <a16:creationId xmlns:a16="http://schemas.microsoft.com/office/drawing/2014/main" id="{1950D24B-D32B-4634-9669-0AC61EB76A66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椭圆 34">
              <a:extLst>
                <a:ext uri="{FF2B5EF4-FFF2-40B4-BE49-F238E27FC236}">
                  <a16:creationId xmlns:a16="http://schemas.microsoft.com/office/drawing/2014/main" id="{AD9AF2AE-1356-4859-B3A8-07D31FF24A78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84B36B2-CF6A-4956-A4A7-55A65E4F711C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图像编码</a:t>
            </a:r>
          </a:p>
        </p:txBody>
      </p:sp>
    </p:spTree>
    <p:extLst>
      <p:ext uri="{BB962C8B-B14F-4D97-AF65-F5344CB8AC3E}">
        <p14:creationId xmlns:p14="http://schemas.microsoft.com/office/powerpoint/2010/main" val="23668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F4663B3E-E553-4AD7-8615-97E96C77B8A4}"/>
              </a:ext>
            </a:extLst>
          </p:cNvPr>
          <p:cNvSpPr/>
          <p:nvPr/>
        </p:nvSpPr>
        <p:spPr>
          <a:xfrm>
            <a:off x="3744599" y="1237876"/>
            <a:ext cx="4341600" cy="433988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CFBA7B0-2E94-4FDA-BD37-4A5B46506CCB}"/>
              </a:ext>
            </a:extLst>
          </p:cNvPr>
          <p:cNvSpPr/>
          <p:nvPr/>
        </p:nvSpPr>
        <p:spPr bwMode="auto">
          <a:xfrm rot="16200000">
            <a:off x="5331534" y="507743"/>
            <a:ext cx="1360435" cy="13876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prstClr val="black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C02F62-10AA-4314-9144-8502CFB0C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58" y="700028"/>
            <a:ext cx="1001585" cy="1003125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57" name="Freeform 5">
            <a:extLst>
              <a:ext uri="{FF2B5EF4-FFF2-40B4-BE49-F238E27FC236}">
                <a16:creationId xmlns:a16="http://schemas.microsoft.com/office/drawing/2014/main" id="{24CFD472-EF4D-497D-88D7-C2004C002620}"/>
              </a:ext>
            </a:extLst>
          </p:cNvPr>
          <p:cNvSpPr/>
          <p:nvPr/>
        </p:nvSpPr>
        <p:spPr bwMode="auto">
          <a:xfrm rot="16200000">
            <a:off x="7175760" y="3476743"/>
            <a:ext cx="1360435" cy="13876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prstClr val="black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8F160F-2B8B-4841-979E-D38314952D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19" y="3659836"/>
            <a:ext cx="1024515" cy="1026091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2FA2DC36-A335-4358-801C-2746838AB610}"/>
              </a:ext>
            </a:extLst>
          </p:cNvPr>
          <p:cNvSpPr/>
          <p:nvPr/>
        </p:nvSpPr>
        <p:spPr bwMode="auto">
          <a:xfrm rot="16200000">
            <a:off x="3487308" y="3476743"/>
            <a:ext cx="1360435" cy="13876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solidFill>
                <a:prstClr val="black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2DDAD8-6C76-48D1-B331-1A74B82B6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30" y="3659836"/>
            <a:ext cx="1042454" cy="1017954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1F271BDB-4519-40D4-9A5C-B4EBC8981428}"/>
              </a:ext>
            </a:extLst>
          </p:cNvPr>
          <p:cNvSpPr txBox="1"/>
          <p:nvPr/>
        </p:nvSpPr>
        <p:spPr>
          <a:xfrm>
            <a:off x="3530175" y="3927891"/>
            <a:ext cx="13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5353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JPG</a:t>
            </a:r>
            <a:endParaRPr lang="zh-CN" altLang="en-US" sz="3600" dirty="0">
              <a:solidFill>
                <a:srgbClr val="353535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4139118-E08E-433B-8D3A-3DFDAF86C442}"/>
              </a:ext>
            </a:extLst>
          </p:cNvPr>
          <p:cNvSpPr txBox="1"/>
          <p:nvPr/>
        </p:nvSpPr>
        <p:spPr>
          <a:xfrm>
            <a:off x="5458920" y="914710"/>
            <a:ext cx="13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A6FB9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PNG</a:t>
            </a:r>
            <a:endParaRPr lang="zh-CN" altLang="en-US" sz="3600" dirty="0">
              <a:solidFill>
                <a:srgbClr val="3A6FB9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E88ABD0-36DA-44F1-92D0-D0BD9892AD11}"/>
              </a:ext>
            </a:extLst>
          </p:cNvPr>
          <p:cNvSpPr txBox="1"/>
          <p:nvPr/>
        </p:nvSpPr>
        <p:spPr>
          <a:xfrm>
            <a:off x="7301119" y="3930896"/>
            <a:ext cx="13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B43EA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BMP</a:t>
            </a:r>
            <a:endParaRPr lang="zh-CN" altLang="en-US" sz="3600" dirty="0">
              <a:solidFill>
                <a:srgbClr val="B43EA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D7494CB-9A5A-4893-AA6B-2D47001A83D1}"/>
              </a:ext>
            </a:extLst>
          </p:cNvPr>
          <p:cNvGrpSpPr/>
          <p:nvPr/>
        </p:nvGrpSpPr>
        <p:grpSpPr>
          <a:xfrm>
            <a:off x="5184061" y="2455107"/>
            <a:ext cx="1556194" cy="1556194"/>
            <a:chOff x="5184061" y="2455107"/>
            <a:chExt cx="1556194" cy="155619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6D4143D-09A2-4547-AF0E-CCE8D6DD6FCE}"/>
                </a:ext>
              </a:extLst>
            </p:cNvPr>
            <p:cNvSpPr/>
            <p:nvPr/>
          </p:nvSpPr>
          <p:spPr bwMode="auto">
            <a:xfrm rot="10800000">
              <a:off x="5184061" y="2455107"/>
              <a:ext cx="1556194" cy="155619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5D78D4B-2FBD-466C-9A10-0EF7A24D43CB}"/>
                </a:ext>
              </a:extLst>
            </p:cNvPr>
            <p:cNvSpPr/>
            <p:nvPr/>
          </p:nvSpPr>
          <p:spPr bwMode="auto">
            <a:xfrm rot="10800000">
              <a:off x="5347871" y="2618917"/>
              <a:ext cx="1228574" cy="1228574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83" name="psd-file-format-variant_29259">
              <a:extLst>
                <a:ext uri="{FF2B5EF4-FFF2-40B4-BE49-F238E27FC236}">
                  <a16:creationId xmlns:a16="http://schemas.microsoft.com/office/drawing/2014/main" id="{DB436D37-00DA-41C0-8B88-68928730EE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12273" y="2876632"/>
              <a:ext cx="695794" cy="643785"/>
            </a:xfrm>
            <a:custGeom>
              <a:avLst/>
              <a:gdLst>
                <a:gd name="connsiteX0" fmla="*/ 329953 w 440751"/>
                <a:gd name="connsiteY0" fmla="*/ 447244 h 606651"/>
                <a:gd name="connsiteX1" fmla="*/ 375371 w 440751"/>
                <a:gd name="connsiteY1" fmla="*/ 493075 h 606651"/>
                <a:gd name="connsiteX2" fmla="*/ 326479 w 440751"/>
                <a:gd name="connsiteY2" fmla="*/ 543613 h 606651"/>
                <a:gd name="connsiteX3" fmla="*/ 315145 w 440751"/>
                <a:gd name="connsiteY3" fmla="*/ 542952 h 606651"/>
                <a:gd name="connsiteX4" fmla="*/ 315145 w 440751"/>
                <a:gd name="connsiteY4" fmla="*/ 448565 h 606651"/>
                <a:gd name="connsiteX5" fmla="*/ 329953 w 440751"/>
                <a:gd name="connsiteY5" fmla="*/ 447244 h 606651"/>
                <a:gd name="connsiteX6" fmla="*/ 87852 w 440751"/>
                <a:gd name="connsiteY6" fmla="*/ 446820 h 606651"/>
                <a:gd name="connsiteX7" fmla="*/ 113399 w 440751"/>
                <a:gd name="connsiteY7" fmla="*/ 468033 h 606651"/>
                <a:gd name="connsiteX8" fmla="*/ 85289 w 440751"/>
                <a:gd name="connsiteY8" fmla="*/ 491558 h 606651"/>
                <a:gd name="connsiteX9" fmla="*/ 74376 w 440751"/>
                <a:gd name="connsiteY9" fmla="*/ 490650 h 606651"/>
                <a:gd name="connsiteX10" fmla="*/ 74376 w 440751"/>
                <a:gd name="connsiteY10" fmla="*/ 448141 h 606651"/>
                <a:gd name="connsiteX11" fmla="*/ 87852 w 440751"/>
                <a:gd name="connsiteY11" fmla="*/ 446820 h 606651"/>
                <a:gd name="connsiteX12" fmla="*/ 326510 w 440751"/>
                <a:gd name="connsiteY12" fmla="*/ 422194 h 606651"/>
                <a:gd name="connsiteX13" fmla="*/ 282335 w 440751"/>
                <a:gd name="connsiteY13" fmla="*/ 425168 h 606651"/>
                <a:gd name="connsiteX14" fmla="*/ 282335 w 440751"/>
                <a:gd name="connsiteY14" fmla="*/ 566918 h 606651"/>
                <a:gd name="connsiteX15" fmla="*/ 319478 w 440751"/>
                <a:gd name="connsiteY15" fmla="*/ 569066 h 606651"/>
                <a:gd name="connsiteX16" fmla="*/ 386153 w 440751"/>
                <a:gd name="connsiteY16" fmla="*/ 550480 h 606651"/>
                <a:gd name="connsiteX17" fmla="*/ 410143 w 440751"/>
                <a:gd name="connsiteY17" fmla="*/ 491995 h 606651"/>
                <a:gd name="connsiteX18" fmla="*/ 385740 w 440751"/>
                <a:gd name="connsiteY18" fmla="*/ 437641 h 606651"/>
                <a:gd name="connsiteX19" fmla="*/ 326510 w 440751"/>
                <a:gd name="connsiteY19" fmla="*/ 422194 h 606651"/>
                <a:gd name="connsiteX20" fmla="*/ 86198 w 440751"/>
                <a:gd name="connsiteY20" fmla="*/ 422194 h 606651"/>
                <a:gd name="connsiteX21" fmla="*/ 42024 w 440751"/>
                <a:gd name="connsiteY21" fmla="*/ 425168 h 606651"/>
                <a:gd name="connsiteX22" fmla="*/ 42024 w 440751"/>
                <a:gd name="connsiteY22" fmla="*/ 567579 h 606651"/>
                <a:gd name="connsiteX23" fmla="*/ 74368 w 440751"/>
                <a:gd name="connsiteY23" fmla="*/ 567579 h 606651"/>
                <a:gd name="connsiteX24" fmla="*/ 74368 w 440751"/>
                <a:gd name="connsiteY24" fmla="*/ 515951 h 606651"/>
                <a:gd name="connsiteX25" fmla="*/ 85536 w 440751"/>
                <a:gd name="connsiteY25" fmla="*/ 516612 h 606651"/>
                <a:gd name="connsiteX26" fmla="*/ 132523 w 440751"/>
                <a:gd name="connsiteY26" fmla="*/ 501412 h 606651"/>
                <a:gd name="connsiteX27" fmla="*/ 145759 w 440751"/>
                <a:gd name="connsiteY27" fmla="*/ 467131 h 606651"/>
                <a:gd name="connsiteX28" fmla="*/ 130372 w 440751"/>
                <a:gd name="connsiteY28" fmla="*/ 433759 h 606651"/>
                <a:gd name="connsiteX29" fmla="*/ 86198 w 440751"/>
                <a:gd name="connsiteY29" fmla="*/ 422194 h 606651"/>
                <a:gd name="connsiteX30" fmla="*/ 217646 w 440751"/>
                <a:gd name="connsiteY30" fmla="*/ 420955 h 606651"/>
                <a:gd name="connsiteX31" fmla="*/ 162965 w 440751"/>
                <a:gd name="connsiteY31" fmla="*/ 464405 h 606651"/>
                <a:gd name="connsiteX32" fmla="*/ 202590 w 440751"/>
                <a:gd name="connsiteY32" fmla="*/ 506947 h 606651"/>
                <a:gd name="connsiteX33" fmla="*/ 226828 w 440751"/>
                <a:gd name="connsiteY33" fmla="*/ 527350 h 606651"/>
                <a:gd name="connsiteX34" fmla="*/ 203914 w 440751"/>
                <a:gd name="connsiteY34" fmla="*/ 542963 h 606651"/>
                <a:gd name="connsiteX35" fmla="*/ 167681 w 440751"/>
                <a:gd name="connsiteY35" fmla="*/ 533959 h 606651"/>
                <a:gd name="connsiteX36" fmla="*/ 160980 w 440751"/>
                <a:gd name="connsiteY36" fmla="*/ 560970 h 606651"/>
                <a:gd name="connsiteX37" fmla="*/ 201928 w 440751"/>
                <a:gd name="connsiteY37" fmla="*/ 569727 h 606651"/>
                <a:gd name="connsiteX38" fmla="*/ 260248 w 440751"/>
                <a:gd name="connsiteY38" fmla="*/ 524955 h 606651"/>
                <a:gd name="connsiteX39" fmla="*/ 222775 w 440751"/>
                <a:gd name="connsiteY39" fmla="*/ 481917 h 606651"/>
                <a:gd name="connsiteX40" fmla="*/ 195972 w 440751"/>
                <a:gd name="connsiteY40" fmla="*/ 461597 h 606651"/>
                <a:gd name="connsiteX41" fmla="*/ 216984 w 440751"/>
                <a:gd name="connsiteY41" fmla="*/ 447719 h 606651"/>
                <a:gd name="connsiteX42" fmla="*/ 247178 w 440751"/>
                <a:gd name="connsiteY42" fmla="*/ 454575 h 606651"/>
                <a:gd name="connsiteX43" fmla="*/ 254458 w 440751"/>
                <a:gd name="connsiteY43" fmla="*/ 428224 h 606651"/>
                <a:gd name="connsiteX44" fmla="*/ 217646 w 440751"/>
                <a:gd name="connsiteY44" fmla="*/ 420955 h 606651"/>
                <a:gd name="connsiteX45" fmla="*/ 301096 w 440751"/>
                <a:gd name="connsiteY45" fmla="*/ 277110 h 606651"/>
                <a:gd name="connsiteX46" fmla="*/ 327818 w 440751"/>
                <a:gd name="connsiteY46" fmla="*/ 282233 h 606651"/>
                <a:gd name="connsiteX47" fmla="*/ 329555 w 440751"/>
                <a:gd name="connsiteY47" fmla="*/ 285952 h 606651"/>
                <a:gd name="connsiteX48" fmla="*/ 264944 w 440751"/>
                <a:gd name="connsiteY48" fmla="*/ 345037 h 606651"/>
                <a:gd name="connsiteX49" fmla="*/ 259732 w 440751"/>
                <a:gd name="connsiteY49" fmla="*/ 345863 h 606651"/>
                <a:gd name="connsiteX50" fmla="*/ 89891 w 440751"/>
                <a:gd name="connsiteY50" fmla="*/ 313387 h 606651"/>
                <a:gd name="connsiteX51" fmla="*/ 87905 w 440751"/>
                <a:gd name="connsiteY51" fmla="*/ 311239 h 606651"/>
                <a:gd name="connsiteX52" fmla="*/ 120831 w 440751"/>
                <a:gd name="connsiteY52" fmla="*/ 281159 h 606651"/>
                <a:gd name="connsiteX53" fmla="*/ 257829 w 440751"/>
                <a:gd name="connsiteY53" fmla="*/ 307355 h 606651"/>
                <a:gd name="connsiteX54" fmla="*/ 261387 w 440751"/>
                <a:gd name="connsiteY54" fmla="*/ 307685 h 606651"/>
                <a:gd name="connsiteX55" fmla="*/ 271562 w 440751"/>
                <a:gd name="connsiteY55" fmla="*/ 304215 h 606651"/>
                <a:gd name="connsiteX56" fmla="*/ 296229 w 440751"/>
                <a:gd name="connsiteY56" fmla="*/ 225315 h 606651"/>
                <a:gd name="connsiteX57" fmla="*/ 322866 w 440751"/>
                <a:gd name="connsiteY57" fmla="*/ 230438 h 606651"/>
                <a:gd name="connsiteX58" fmla="*/ 324686 w 440751"/>
                <a:gd name="connsiteY58" fmla="*/ 234074 h 606651"/>
                <a:gd name="connsiteX59" fmla="*/ 259996 w 440751"/>
                <a:gd name="connsiteY59" fmla="*/ 293242 h 606651"/>
                <a:gd name="connsiteX60" fmla="*/ 254784 w 440751"/>
                <a:gd name="connsiteY60" fmla="*/ 293986 h 606651"/>
                <a:gd name="connsiteX61" fmla="*/ 85033 w 440751"/>
                <a:gd name="connsiteY61" fmla="*/ 261592 h 606651"/>
                <a:gd name="connsiteX62" fmla="*/ 83048 w 440751"/>
                <a:gd name="connsiteY62" fmla="*/ 259444 h 606651"/>
                <a:gd name="connsiteX63" fmla="*/ 115972 w 440751"/>
                <a:gd name="connsiteY63" fmla="*/ 229364 h 606651"/>
                <a:gd name="connsiteX64" fmla="*/ 252964 w 440751"/>
                <a:gd name="connsiteY64" fmla="*/ 255560 h 606651"/>
                <a:gd name="connsiteX65" fmla="*/ 256438 w 440751"/>
                <a:gd name="connsiteY65" fmla="*/ 255890 h 606651"/>
                <a:gd name="connsiteX66" fmla="*/ 266614 w 440751"/>
                <a:gd name="connsiteY66" fmla="*/ 252337 h 606651"/>
                <a:gd name="connsiteX67" fmla="*/ 260812 w 440751"/>
                <a:gd name="connsiteY67" fmla="*/ 180876 h 606651"/>
                <a:gd name="connsiteX68" fmla="*/ 263127 w 440751"/>
                <a:gd name="connsiteY68" fmla="*/ 181291 h 606651"/>
                <a:gd name="connsiteX69" fmla="*/ 266352 w 440751"/>
                <a:gd name="connsiteY69" fmla="*/ 182785 h 606651"/>
                <a:gd name="connsiteX70" fmla="*/ 276109 w 440751"/>
                <a:gd name="connsiteY70" fmla="*/ 183781 h 606651"/>
                <a:gd name="connsiteX71" fmla="*/ 287767 w 440751"/>
                <a:gd name="connsiteY71" fmla="*/ 190918 h 606651"/>
                <a:gd name="connsiteX72" fmla="*/ 267344 w 440751"/>
                <a:gd name="connsiteY72" fmla="*/ 191831 h 606651"/>
                <a:gd name="connsiteX73" fmla="*/ 258911 w 440751"/>
                <a:gd name="connsiteY73" fmla="*/ 189258 h 606651"/>
                <a:gd name="connsiteX74" fmla="*/ 251138 w 440751"/>
                <a:gd name="connsiteY74" fmla="*/ 188179 h 606651"/>
                <a:gd name="connsiteX75" fmla="*/ 237413 w 440751"/>
                <a:gd name="connsiteY75" fmla="*/ 182204 h 606651"/>
                <a:gd name="connsiteX76" fmla="*/ 252792 w 440751"/>
                <a:gd name="connsiteY76" fmla="*/ 181872 h 606651"/>
                <a:gd name="connsiteX77" fmla="*/ 260812 w 440751"/>
                <a:gd name="connsiteY77" fmla="*/ 180876 h 606651"/>
                <a:gd name="connsiteX78" fmla="*/ 159982 w 440751"/>
                <a:gd name="connsiteY78" fmla="*/ 156208 h 606651"/>
                <a:gd name="connsiteX79" fmla="*/ 116551 w 440751"/>
                <a:gd name="connsiteY79" fmla="*/ 195952 h 606651"/>
                <a:gd name="connsiteX80" fmla="*/ 142196 w 440751"/>
                <a:gd name="connsiteY80" fmla="*/ 200827 h 606651"/>
                <a:gd name="connsiteX81" fmla="*/ 205315 w 440751"/>
                <a:gd name="connsiteY81" fmla="*/ 185211 h 606651"/>
                <a:gd name="connsiteX82" fmla="*/ 206638 w 440751"/>
                <a:gd name="connsiteY82" fmla="*/ 213139 h 606651"/>
                <a:gd name="connsiteX83" fmla="*/ 243285 w 440751"/>
                <a:gd name="connsiteY83" fmla="*/ 202397 h 606651"/>
                <a:gd name="connsiteX84" fmla="*/ 252964 w 440751"/>
                <a:gd name="connsiteY84" fmla="*/ 221980 h 606651"/>
                <a:gd name="connsiteX85" fmla="*/ 263718 w 440751"/>
                <a:gd name="connsiteY85" fmla="*/ 224046 h 606651"/>
                <a:gd name="connsiteX86" fmla="*/ 307148 w 440751"/>
                <a:gd name="connsiteY86" fmla="*/ 184384 h 606651"/>
                <a:gd name="connsiteX87" fmla="*/ 154522 w 440751"/>
                <a:gd name="connsiteY87" fmla="*/ 147119 h 606651"/>
                <a:gd name="connsiteX88" fmla="*/ 322866 w 440751"/>
                <a:gd name="connsiteY88" fmla="*/ 179427 h 606651"/>
                <a:gd name="connsiteX89" fmla="*/ 324686 w 440751"/>
                <a:gd name="connsiteY89" fmla="*/ 183062 h 606651"/>
                <a:gd name="connsiteX90" fmla="*/ 259996 w 440751"/>
                <a:gd name="connsiteY90" fmla="*/ 242224 h 606651"/>
                <a:gd name="connsiteX91" fmla="*/ 254784 w 440751"/>
                <a:gd name="connsiteY91" fmla="*/ 242968 h 606651"/>
                <a:gd name="connsiteX92" fmla="*/ 85033 w 440751"/>
                <a:gd name="connsiteY92" fmla="*/ 210578 h 606651"/>
                <a:gd name="connsiteX93" fmla="*/ 83048 w 440751"/>
                <a:gd name="connsiteY93" fmla="*/ 208429 h 606651"/>
                <a:gd name="connsiteX94" fmla="*/ 149310 w 440751"/>
                <a:gd name="connsiteY94" fmla="*/ 147863 h 606651"/>
                <a:gd name="connsiteX95" fmla="*/ 154522 w 440751"/>
                <a:gd name="connsiteY95" fmla="*/ 147119 h 606651"/>
                <a:gd name="connsiteX96" fmla="*/ 23824 w 440751"/>
                <a:gd name="connsiteY96" fmla="*/ 23790 h 606651"/>
                <a:gd name="connsiteX97" fmla="*/ 23824 w 440751"/>
                <a:gd name="connsiteY97" fmla="*/ 403938 h 606651"/>
                <a:gd name="connsiteX98" fmla="*/ 416927 w 440751"/>
                <a:gd name="connsiteY98" fmla="*/ 403938 h 606651"/>
                <a:gd name="connsiteX99" fmla="*/ 416927 w 440751"/>
                <a:gd name="connsiteY99" fmla="*/ 157363 h 606651"/>
                <a:gd name="connsiteX100" fmla="*/ 311702 w 440751"/>
                <a:gd name="connsiteY100" fmla="*/ 157363 h 606651"/>
                <a:gd name="connsiteX101" fmla="*/ 299790 w 440751"/>
                <a:gd name="connsiteY101" fmla="*/ 145467 h 606651"/>
                <a:gd name="connsiteX102" fmla="*/ 299790 w 440751"/>
                <a:gd name="connsiteY102" fmla="*/ 23790 h 606651"/>
                <a:gd name="connsiteX103" fmla="*/ 23824 w 440751"/>
                <a:gd name="connsiteY103" fmla="*/ 0 h 606651"/>
                <a:gd name="connsiteX104" fmla="*/ 311702 w 440751"/>
                <a:gd name="connsiteY104" fmla="*/ 0 h 606651"/>
                <a:gd name="connsiteX105" fmla="*/ 314432 w 440751"/>
                <a:gd name="connsiteY105" fmla="*/ 330 h 606651"/>
                <a:gd name="connsiteX106" fmla="*/ 315094 w 440751"/>
                <a:gd name="connsiteY106" fmla="*/ 578 h 606651"/>
                <a:gd name="connsiteX107" fmla="*/ 317410 w 440751"/>
                <a:gd name="connsiteY107" fmla="*/ 1569 h 606651"/>
                <a:gd name="connsiteX108" fmla="*/ 318237 w 440751"/>
                <a:gd name="connsiteY108" fmla="*/ 1983 h 606651"/>
                <a:gd name="connsiteX109" fmla="*/ 320554 w 440751"/>
                <a:gd name="connsiteY109" fmla="*/ 3965 h 606651"/>
                <a:gd name="connsiteX110" fmla="*/ 320636 w 440751"/>
                <a:gd name="connsiteY110" fmla="*/ 4048 h 606651"/>
                <a:gd name="connsiteX111" fmla="*/ 437773 w 440751"/>
                <a:gd name="connsiteY111" fmla="*/ 137703 h 606651"/>
                <a:gd name="connsiteX112" fmla="*/ 440586 w 440751"/>
                <a:gd name="connsiteY112" fmla="*/ 145385 h 606651"/>
                <a:gd name="connsiteX113" fmla="*/ 440751 w 440751"/>
                <a:gd name="connsiteY113" fmla="*/ 146706 h 606651"/>
                <a:gd name="connsiteX114" fmla="*/ 440751 w 440751"/>
                <a:gd name="connsiteY114" fmla="*/ 582861 h 606651"/>
                <a:gd name="connsiteX115" fmla="*/ 416927 w 440751"/>
                <a:gd name="connsiteY115" fmla="*/ 606651 h 606651"/>
                <a:gd name="connsiteX116" fmla="*/ 23824 w 440751"/>
                <a:gd name="connsiteY116" fmla="*/ 606651 h 606651"/>
                <a:gd name="connsiteX117" fmla="*/ 0 w 440751"/>
                <a:gd name="connsiteY117" fmla="*/ 582861 h 606651"/>
                <a:gd name="connsiteX118" fmla="*/ 0 w 440751"/>
                <a:gd name="connsiteY118" fmla="*/ 23790 h 606651"/>
                <a:gd name="connsiteX119" fmla="*/ 23824 w 440751"/>
                <a:gd name="connsiteY119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40751" h="606651">
                  <a:moveTo>
                    <a:pt x="329953" y="447244"/>
                  </a:moveTo>
                  <a:cubicBezTo>
                    <a:pt x="357998" y="447244"/>
                    <a:pt x="375619" y="463099"/>
                    <a:pt x="375371" y="493075"/>
                  </a:cubicBezTo>
                  <a:cubicBezTo>
                    <a:pt x="375371" y="527510"/>
                    <a:pt x="356095" y="543778"/>
                    <a:pt x="326479" y="543613"/>
                  </a:cubicBezTo>
                  <a:cubicBezTo>
                    <a:pt x="322425" y="543613"/>
                    <a:pt x="317958" y="543613"/>
                    <a:pt x="315145" y="542952"/>
                  </a:cubicBezTo>
                  <a:lnTo>
                    <a:pt x="315145" y="448565"/>
                  </a:lnTo>
                  <a:cubicBezTo>
                    <a:pt x="317958" y="447905"/>
                    <a:pt x="322673" y="447244"/>
                    <a:pt x="329953" y="447244"/>
                  </a:cubicBezTo>
                  <a:close/>
                  <a:moveTo>
                    <a:pt x="87852" y="446820"/>
                  </a:moveTo>
                  <a:cubicBezTo>
                    <a:pt x="104139" y="446820"/>
                    <a:pt x="113399" y="454744"/>
                    <a:pt x="113399" y="468033"/>
                  </a:cubicBezTo>
                  <a:cubicBezTo>
                    <a:pt x="113399" y="482809"/>
                    <a:pt x="102651" y="491558"/>
                    <a:pt x="85289" y="491558"/>
                  </a:cubicBezTo>
                  <a:cubicBezTo>
                    <a:pt x="80577" y="491558"/>
                    <a:pt x="77187" y="491310"/>
                    <a:pt x="74376" y="490650"/>
                  </a:cubicBezTo>
                  <a:lnTo>
                    <a:pt x="74376" y="448141"/>
                  </a:lnTo>
                  <a:cubicBezTo>
                    <a:pt x="76774" y="447480"/>
                    <a:pt x="81238" y="446820"/>
                    <a:pt x="87852" y="446820"/>
                  </a:cubicBezTo>
                  <a:close/>
                  <a:moveTo>
                    <a:pt x="326510" y="422194"/>
                  </a:moveTo>
                  <a:cubicBezTo>
                    <a:pt x="310048" y="422194"/>
                    <a:pt x="294413" y="423268"/>
                    <a:pt x="282335" y="425168"/>
                  </a:cubicBezTo>
                  <a:lnTo>
                    <a:pt x="282335" y="566918"/>
                  </a:lnTo>
                  <a:cubicBezTo>
                    <a:pt x="290525" y="567992"/>
                    <a:pt x="302520" y="569066"/>
                    <a:pt x="319478" y="569066"/>
                  </a:cubicBezTo>
                  <a:cubicBezTo>
                    <a:pt x="347770" y="569066"/>
                    <a:pt x="370932" y="563118"/>
                    <a:pt x="386153" y="550480"/>
                  </a:cubicBezTo>
                  <a:cubicBezTo>
                    <a:pt x="400051" y="538667"/>
                    <a:pt x="410143" y="519585"/>
                    <a:pt x="410143" y="491995"/>
                  </a:cubicBezTo>
                  <a:cubicBezTo>
                    <a:pt x="410143" y="466553"/>
                    <a:pt x="400713" y="448710"/>
                    <a:pt x="385740" y="437641"/>
                  </a:cubicBezTo>
                  <a:cubicBezTo>
                    <a:pt x="371760" y="427150"/>
                    <a:pt x="353974" y="422194"/>
                    <a:pt x="326510" y="422194"/>
                  </a:cubicBezTo>
                  <a:close/>
                  <a:moveTo>
                    <a:pt x="86198" y="422194"/>
                  </a:moveTo>
                  <a:cubicBezTo>
                    <a:pt x="66262" y="422194"/>
                    <a:pt x="52116" y="423516"/>
                    <a:pt x="42024" y="425168"/>
                  </a:cubicBezTo>
                  <a:lnTo>
                    <a:pt x="42024" y="567579"/>
                  </a:lnTo>
                  <a:lnTo>
                    <a:pt x="74368" y="567579"/>
                  </a:lnTo>
                  <a:lnTo>
                    <a:pt x="74368" y="515951"/>
                  </a:lnTo>
                  <a:cubicBezTo>
                    <a:pt x="77346" y="516446"/>
                    <a:pt x="81235" y="516612"/>
                    <a:pt x="85536" y="516612"/>
                  </a:cubicBezTo>
                  <a:cubicBezTo>
                    <a:pt x="104811" y="516612"/>
                    <a:pt x="121355" y="511903"/>
                    <a:pt x="132523" y="501412"/>
                  </a:cubicBezTo>
                  <a:cubicBezTo>
                    <a:pt x="141044" y="493317"/>
                    <a:pt x="145759" y="481339"/>
                    <a:pt x="145759" y="467131"/>
                  </a:cubicBezTo>
                  <a:cubicBezTo>
                    <a:pt x="145759" y="453006"/>
                    <a:pt x="139555" y="441028"/>
                    <a:pt x="130372" y="433759"/>
                  </a:cubicBezTo>
                  <a:cubicBezTo>
                    <a:pt x="120694" y="426077"/>
                    <a:pt x="106300" y="422194"/>
                    <a:pt x="86198" y="422194"/>
                  </a:cubicBezTo>
                  <a:close/>
                  <a:moveTo>
                    <a:pt x="217646" y="420955"/>
                  </a:moveTo>
                  <a:cubicBezTo>
                    <a:pt x="183564" y="420955"/>
                    <a:pt x="162965" y="439789"/>
                    <a:pt x="162965" y="464405"/>
                  </a:cubicBezTo>
                  <a:cubicBezTo>
                    <a:pt x="162965" y="485387"/>
                    <a:pt x="178600" y="498604"/>
                    <a:pt x="202590" y="506947"/>
                  </a:cubicBezTo>
                  <a:cubicBezTo>
                    <a:pt x="219962" y="513225"/>
                    <a:pt x="226828" y="518346"/>
                    <a:pt x="226828" y="527350"/>
                  </a:cubicBezTo>
                  <a:cubicBezTo>
                    <a:pt x="226828" y="536767"/>
                    <a:pt x="218886" y="542963"/>
                    <a:pt x="203914" y="542963"/>
                  </a:cubicBezTo>
                  <a:cubicBezTo>
                    <a:pt x="189933" y="542963"/>
                    <a:pt x="176449" y="538419"/>
                    <a:pt x="167681" y="533959"/>
                  </a:cubicBezTo>
                  <a:lnTo>
                    <a:pt x="160980" y="560970"/>
                  </a:lnTo>
                  <a:cubicBezTo>
                    <a:pt x="169170" y="565431"/>
                    <a:pt x="185466" y="569727"/>
                    <a:pt x="201928" y="569727"/>
                  </a:cubicBezTo>
                  <a:cubicBezTo>
                    <a:pt x="241635" y="569727"/>
                    <a:pt x="260248" y="549158"/>
                    <a:pt x="260248" y="524955"/>
                  </a:cubicBezTo>
                  <a:cubicBezTo>
                    <a:pt x="260248" y="504634"/>
                    <a:pt x="248253" y="491334"/>
                    <a:pt x="222775" y="481917"/>
                  </a:cubicBezTo>
                  <a:cubicBezTo>
                    <a:pt x="204079" y="474896"/>
                    <a:pt x="195972" y="470848"/>
                    <a:pt x="195972" y="461597"/>
                  </a:cubicBezTo>
                  <a:cubicBezTo>
                    <a:pt x="195972" y="454080"/>
                    <a:pt x="202838" y="447719"/>
                    <a:pt x="216984" y="447719"/>
                  </a:cubicBezTo>
                  <a:cubicBezTo>
                    <a:pt x="231130" y="447719"/>
                    <a:pt x="241387" y="451767"/>
                    <a:pt x="247178" y="454575"/>
                  </a:cubicBezTo>
                  <a:lnTo>
                    <a:pt x="254458" y="428224"/>
                  </a:lnTo>
                  <a:cubicBezTo>
                    <a:pt x="245937" y="424342"/>
                    <a:pt x="233942" y="420955"/>
                    <a:pt x="217646" y="420955"/>
                  </a:cubicBezTo>
                  <a:close/>
                  <a:moveTo>
                    <a:pt x="301096" y="277110"/>
                  </a:moveTo>
                  <a:cubicBezTo>
                    <a:pt x="315987" y="280002"/>
                    <a:pt x="326328" y="281986"/>
                    <a:pt x="327818" y="282233"/>
                  </a:cubicBezTo>
                  <a:cubicBezTo>
                    <a:pt x="333774" y="283390"/>
                    <a:pt x="329555" y="285952"/>
                    <a:pt x="329555" y="285952"/>
                  </a:cubicBezTo>
                  <a:lnTo>
                    <a:pt x="264944" y="345037"/>
                  </a:lnTo>
                  <a:cubicBezTo>
                    <a:pt x="264034" y="345863"/>
                    <a:pt x="261635" y="346194"/>
                    <a:pt x="259732" y="345863"/>
                  </a:cubicBezTo>
                  <a:lnTo>
                    <a:pt x="89891" y="313387"/>
                  </a:lnTo>
                  <a:cubicBezTo>
                    <a:pt x="87905" y="313057"/>
                    <a:pt x="87078" y="312065"/>
                    <a:pt x="87905" y="311239"/>
                  </a:cubicBezTo>
                  <a:lnTo>
                    <a:pt x="120831" y="281159"/>
                  </a:lnTo>
                  <a:lnTo>
                    <a:pt x="257829" y="307355"/>
                  </a:lnTo>
                  <a:cubicBezTo>
                    <a:pt x="258988" y="307603"/>
                    <a:pt x="260146" y="307685"/>
                    <a:pt x="261387" y="307685"/>
                  </a:cubicBezTo>
                  <a:cubicBezTo>
                    <a:pt x="263703" y="307685"/>
                    <a:pt x="268170" y="307272"/>
                    <a:pt x="271562" y="304215"/>
                  </a:cubicBezTo>
                  <a:close/>
                  <a:moveTo>
                    <a:pt x="296229" y="225315"/>
                  </a:moveTo>
                  <a:cubicBezTo>
                    <a:pt x="311119" y="228207"/>
                    <a:pt x="321460" y="230191"/>
                    <a:pt x="322866" y="230438"/>
                  </a:cubicBezTo>
                  <a:cubicBezTo>
                    <a:pt x="328905" y="231595"/>
                    <a:pt x="324686" y="234074"/>
                    <a:pt x="324686" y="234074"/>
                  </a:cubicBezTo>
                  <a:lnTo>
                    <a:pt x="259996" y="293242"/>
                  </a:lnTo>
                  <a:cubicBezTo>
                    <a:pt x="259086" y="294068"/>
                    <a:pt x="256769" y="294399"/>
                    <a:pt x="254784" y="293986"/>
                  </a:cubicBezTo>
                  <a:lnTo>
                    <a:pt x="85033" y="261592"/>
                  </a:lnTo>
                  <a:cubicBezTo>
                    <a:pt x="83048" y="261179"/>
                    <a:pt x="82138" y="260188"/>
                    <a:pt x="83048" y="259444"/>
                  </a:cubicBezTo>
                  <a:lnTo>
                    <a:pt x="115972" y="229364"/>
                  </a:lnTo>
                  <a:lnTo>
                    <a:pt x="252964" y="255560"/>
                  </a:lnTo>
                  <a:cubicBezTo>
                    <a:pt x="254122" y="255725"/>
                    <a:pt x="255280" y="255890"/>
                    <a:pt x="256438" y="255890"/>
                  </a:cubicBezTo>
                  <a:cubicBezTo>
                    <a:pt x="258837" y="255890"/>
                    <a:pt x="263305" y="255395"/>
                    <a:pt x="266614" y="252337"/>
                  </a:cubicBezTo>
                  <a:close/>
                  <a:moveTo>
                    <a:pt x="260812" y="180876"/>
                  </a:moveTo>
                  <a:lnTo>
                    <a:pt x="263127" y="181291"/>
                  </a:lnTo>
                  <a:cubicBezTo>
                    <a:pt x="264698" y="181623"/>
                    <a:pt x="265773" y="182121"/>
                    <a:pt x="266352" y="182785"/>
                  </a:cubicBezTo>
                  <a:cubicBezTo>
                    <a:pt x="269411" y="182785"/>
                    <a:pt x="272719" y="183200"/>
                    <a:pt x="276109" y="183781"/>
                  </a:cubicBezTo>
                  <a:cubicBezTo>
                    <a:pt x="284956" y="185524"/>
                    <a:pt x="290165" y="188677"/>
                    <a:pt x="287767" y="190918"/>
                  </a:cubicBezTo>
                  <a:cubicBezTo>
                    <a:pt x="285369" y="193076"/>
                    <a:pt x="276191" y="193491"/>
                    <a:pt x="267344" y="191831"/>
                  </a:cubicBezTo>
                  <a:cubicBezTo>
                    <a:pt x="263954" y="191167"/>
                    <a:pt x="261060" y="190254"/>
                    <a:pt x="258911" y="189258"/>
                  </a:cubicBezTo>
                  <a:cubicBezTo>
                    <a:pt x="256513" y="189009"/>
                    <a:pt x="253867" y="188677"/>
                    <a:pt x="251138" y="188179"/>
                  </a:cubicBezTo>
                  <a:cubicBezTo>
                    <a:pt x="241878" y="186354"/>
                    <a:pt x="235759" y="183698"/>
                    <a:pt x="237413" y="182204"/>
                  </a:cubicBezTo>
                  <a:cubicBezTo>
                    <a:pt x="238818" y="180876"/>
                    <a:pt x="245350" y="180876"/>
                    <a:pt x="252792" y="181872"/>
                  </a:cubicBezTo>
                  <a:cubicBezTo>
                    <a:pt x="254446" y="180793"/>
                    <a:pt x="257836" y="180295"/>
                    <a:pt x="260812" y="180876"/>
                  </a:cubicBezTo>
                  <a:close/>
                  <a:moveTo>
                    <a:pt x="159982" y="156208"/>
                  </a:moveTo>
                  <a:lnTo>
                    <a:pt x="116551" y="195952"/>
                  </a:lnTo>
                  <a:lnTo>
                    <a:pt x="142196" y="200827"/>
                  </a:lnTo>
                  <a:cubicBezTo>
                    <a:pt x="142196" y="200827"/>
                    <a:pt x="194726" y="173560"/>
                    <a:pt x="205315" y="185211"/>
                  </a:cubicBezTo>
                  <a:cubicBezTo>
                    <a:pt x="215986" y="196944"/>
                    <a:pt x="206638" y="213139"/>
                    <a:pt x="206638" y="213139"/>
                  </a:cubicBezTo>
                  <a:cubicBezTo>
                    <a:pt x="206638" y="213139"/>
                    <a:pt x="227981" y="201241"/>
                    <a:pt x="243285" y="202397"/>
                  </a:cubicBezTo>
                  <a:cubicBezTo>
                    <a:pt x="256356" y="203472"/>
                    <a:pt x="253874" y="214131"/>
                    <a:pt x="252964" y="221980"/>
                  </a:cubicBezTo>
                  <a:lnTo>
                    <a:pt x="263718" y="224046"/>
                  </a:lnTo>
                  <a:lnTo>
                    <a:pt x="307148" y="184384"/>
                  </a:lnTo>
                  <a:close/>
                  <a:moveTo>
                    <a:pt x="154522" y="147119"/>
                  </a:moveTo>
                  <a:cubicBezTo>
                    <a:pt x="154522" y="147119"/>
                    <a:pt x="316910" y="178270"/>
                    <a:pt x="322866" y="179427"/>
                  </a:cubicBezTo>
                  <a:cubicBezTo>
                    <a:pt x="328905" y="180584"/>
                    <a:pt x="324686" y="183062"/>
                    <a:pt x="324686" y="183062"/>
                  </a:cubicBezTo>
                  <a:lnTo>
                    <a:pt x="259996" y="242224"/>
                  </a:lnTo>
                  <a:cubicBezTo>
                    <a:pt x="259086" y="243050"/>
                    <a:pt x="256769" y="243381"/>
                    <a:pt x="254784" y="242968"/>
                  </a:cubicBezTo>
                  <a:lnTo>
                    <a:pt x="85033" y="210578"/>
                  </a:lnTo>
                  <a:cubicBezTo>
                    <a:pt x="83048" y="210164"/>
                    <a:pt x="82138" y="209256"/>
                    <a:pt x="83048" y="208429"/>
                  </a:cubicBezTo>
                  <a:lnTo>
                    <a:pt x="149310" y="147863"/>
                  </a:lnTo>
                  <a:cubicBezTo>
                    <a:pt x="150220" y="147037"/>
                    <a:pt x="152537" y="146706"/>
                    <a:pt x="154522" y="147119"/>
                  </a:cubicBezTo>
                  <a:close/>
                  <a:moveTo>
                    <a:pt x="23824" y="23790"/>
                  </a:moveTo>
                  <a:lnTo>
                    <a:pt x="23824" y="403938"/>
                  </a:lnTo>
                  <a:lnTo>
                    <a:pt x="416927" y="403938"/>
                  </a:lnTo>
                  <a:lnTo>
                    <a:pt x="416927" y="157363"/>
                  </a:lnTo>
                  <a:lnTo>
                    <a:pt x="311702" y="157363"/>
                  </a:lnTo>
                  <a:cubicBezTo>
                    <a:pt x="305084" y="157363"/>
                    <a:pt x="299790" y="152076"/>
                    <a:pt x="299790" y="145467"/>
                  </a:cubicBezTo>
                  <a:lnTo>
                    <a:pt x="299790" y="23790"/>
                  </a:lnTo>
                  <a:close/>
                  <a:moveTo>
                    <a:pt x="23824" y="0"/>
                  </a:moveTo>
                  <a:lnTo>
                    <a:pt x="311702" y="0"/>
                  </a:lnTo>
                  <a:cubicBezTo>
                    <a:pt x="312612" y="0"/>
                    <a:pt x="313522" y="165"/>
                    <a:pt x="314432" y="330"/>
                  </a:cubicBezTo>
                  <a:cubicBezTo>
                    <a:pt x="314680" y="413"/>
                    <a:pt x="314846" y="496"/>
                    <a:pt x="315094" y="578"/>
                  </a:cubicBezTo>
                  <a:cubicBezTo>
                    <a:pt x="315921" y="826"/>
                    <a:pt x="316666" y="1156"/>
                    <a:pt x="317410" y="1569"/>
                  </a:cubicBezTo>
                  <a:cubicBezTo>
                    <a:pt x="317658" y="1652"/>
                    <a:pt x="317907" y="1817"/>
                    <a:pt x="318237" y="1983"/>
                  </a:cubicBezTo>
                  <a:cubicBezTo>
                    <a:pt x="319065" y="2561"/>
                    <a:pt x="319892" y="3222"/>
                    <a:pt x="320554" y="3965"/>
                  </a:cubicBezTo>
                  <a:cubicBezTo>
                    <a:pt x="320554" y="4048"/>
                    <a:pt x="320636" y="4048"/>
                    <a:pt x="320636" y="4048"/>
                  </a:cubicBezTo>
                  <a:lnTo>
                    <a:pt x="437773" y="137703"/>
                  </a:lnTo>
                  <a:cubicBezTo>
                    <a:pt x="439676" y="139850"/>
                    <a:pt x="440586" y="142576"/>
                    <a:pt x="440586" y="145385"/>
                  </a:cubicBezTo>
                  <a:cubicBezTo>
                    <a:pt x="440668" y="145798"/>
                    <a:pt x="440751" y="146293"/>
                    <a:pt x="440751" y="146706"/>
                  </a:cubicBezTo>
                  <a:lnTo>
                    <a:pt x="440751" y="582861"/>
                  </a:lnTo>
                  <a:cubicBezTo>
                    <a:pt x="440751" y="595995"/>
                    <a:pt x="430080" y="606651"/>
                    <a:pt x="416927" y="606651"/>
                  </a:cubicBezTo>
                  <a:lnTo>
                    <a:pt x="23824" y="606651"/>
                  </a:lnTo>
                  <a:cubicBezTo>
                    <a:pt x="10671" y="606651"/>
                    <a:pt x="0" y="595995"/>
                    <a:pt x="0" y="582861"/>
                  </a:cubicBezTo>
                  <a:lnTo>
                    <a:pt x="0" y="23790"/>
                  </a:lnTo>
                  <a:cubicBezTo>
                    <a:pt x="0" y="10656"/>
                    <a:pt x="10671" y="0"/>
                    <a:pt x="238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1F6C30-5B0F-4346-A7E9-DA954B2E89F4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17" name="椭圆 33">
              <a:extLst>
                <a:ext uri="{FF2B5EF4-FFF2-40B4-BE49-F238E27FC236}">
                  <a16:creationId xmlns:a16="http://schemas.microsoft.com/office/drawing/2014/main" id="{262467E4-2BEA-4AC3-8E71-230A40E1AD4E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34">
              <a:extLst>
                <a:ext uri="{FF2B5EF4-FFF2-40B4-BE49-F238E27FC236}">
                  <a16:creationId xmlns:a16="http://schemas.microsoft.com/office/drawing/2014/main" id="{5F824FC1-4EC2-444E-AAF2-F538693750D5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CFB4B1F-87EC-43BC-937C-9C0AEC72E945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图像编码</a:t>
            </a:r>
          </a:p>
        </p:txBody>
      </p:sp>
    </p:spTree>
    <p:extLst>
      <p:ext uri="{BB962C8B-B14F-4D97-AF65-F5344CB8AC3E}">
        <p14:creationId xmlns:p14="http://schemas.microsoft.com/office/powerpoint/2010/main" val="21270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1" grpId="0" animBg="1"/>
      <p:bldP spid="57" grpId="0" animBg="1"/>
      <p:bldP spid="73" grpId="0" animBg="1"/>
      <p:bldP spid="79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0F3D7D-D6C6-44CF-83F5-CC3FAEFB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" y="1027947"/>
            <a:ext cx="4857297" cy="4940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FFAE95-0301-4159-8F4C-999891ADCBE6}"/>
              </a:ext>
            </a:extLst>
          </p:cNvPr>
          <p:cNvSpPr txBox="1"/>
          <p:nvPr/>
        </p:nvSpPr>
        <p:spPr>
          <a:xfrm>
            <a:off x="1616881" y="2725967"/>
            <a:ext cx="2370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图像所占的存储容量可用该图像所有像素的字节数来表示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1FDB77-E504-4B6B-97DC-EFBB995514F7}"/>
              </a:ext>
            </a:extLst>
          </p:cNvPr>
          <p:cNvSpPr txBox="1"/>
          <p:nvPr/>
        </p:nvSpPr>
        <p:spPr>
          <a:xfrm>
            <a:off x="5553880" y="2114112"/>
            <a:ext cx="568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图像所占的存储容量</a:t>
            </a:r>
            <a:endParaRPr lang="en-US" altLang="zh-CN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endParaRPr lang="en-US" altLang="zh-CN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水平像素数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垂直像素数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颜色深度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/8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B0350-D071-402E-A0B2-45C9A227CCB0}"/>
              </a:ext>
            </a:extLst>
          </p:cNvPr>
          <p:cNvSpPr txBox="1"/>
          <p:nvPr/>
        </p:nvSpPr>
        <p:spPr>
          <a:xfrm>
            <a:off x="1616881" y="2528601"/>
            <a:ext cx="2370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图像尺寸为</a:t>
            </a:r>
            <a:r>
              <a:rPr lang="en-US" altLang="zh-CN" sz="2400" dirty="0">
                <a:solidFill>
                  <a:srgbClr val="EA610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90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r>
              <a:rPr lang="en-US" altLang="zh-CN" sz="24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72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像素，颜色深度为</a:t>
            </a:r>
            <a:r>
              <a:rPr lang="en-US" altLang="zh-CN" sz="2400" dirty="0">
                <a:solidFill>
                  <a:srgbClr val="B43EAB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24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位，计算该图像所占的存储容量。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14C692-A9D3-4DFE-A710-C3D8D21AD4C3}"/>
              </a:ext>
            </a:extLst>
          </p:cNvPr>
          <p:cNvSpPr txBox="1"/>
          <p:nvPr/>
        </p:nvSpPr>
        <p:spPr>
          <a:xfrm>
            <a:off x="5553882" y="3497055"/>
            <a:ext cx="35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9E27FD-CC6D-4AE7-9EF0-167365F8DE16}"/>
              </a:ext>
            </a:extLst>
          </p:cNvPr>
          <p:cNvSpPr txBox="1"/>
          <p:nvPr/>
        </p:nvSpPr>
        <p:spPr>
          <a:xfrm>
            <a:off x="6287071" y="3497055"/>
            <a:ext cx="54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AC4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90</a:t>
            </a:r>
            <a:endParaRPr lang="zh-CN" altLang="en-US" sz="2400" dirty="0">
              <a:solidFill>
                <a:srgbClr val="FFAC41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7DC0D9-0153-4916-99CF-0D5847EE7069}"/>
              </a:ext>
            </a:extLst>
          </p:cNvPr>
          <p:cNvSpPr txBox="1"/>
          <p:nvPr/>
        </p:nvSpPr>
        <p:spPr>
          <a:xfrm>
            <a:off x="7242470" y="3493790"/>
            <a:ext cx="46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61AD83-4DAC-4C1B-B108-91E69325A4F8}"/>
              </a:ext>
            </a:extLst>
          </p:cNvPr>
          <p:cNvSpPr txBox="1"/>
          <p:nvPr/>
        </p:nvSpPr>
        <p:spPr>
          <a:xfrm>
            <a:off x="8122690" y="3493790"/>
            <a:ext cx="54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72</a:t>
            </a:r>
            <a:endParaRPr lang="zh-CN" altLang="en-US" sz="2400" dirty="0">
              <a:solidFill>
                <a:srgbClr val="FF0000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01399B-9E87-4956-A47D-4A03460BB4A7}"/>
              </a:ext>
            </a:extLst>
          </p:cNvPr>
          <p:cNvSpPr txBox="1"/>
          <p:nvPr/>
        </p:nvSpPr>
        <p:spPr>
          <a:xfrm>
            <a:off x="9782981" y="3493790"/>
            <a:ext cx="92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B43EAB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24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/8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7FC001-BF31-42A7-A218-A2CBD5BC401A}"/>
              </a:ext>
            </a:extLst>
          </p:cNvPr>
          <p:cNvSpPr txBox="1"/>
          <p:nvPr/>
        </p:nvSpPr>
        <p:spPr>
          <a:xfrm>
            <a:off x="8997046" y="3493789"/>
            <a:ext cx="46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×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60D822-6616-4288-BDEB-18B164141EE8}"/>
              </a:ext>
            </a:extLst>
          </p:cNvPr>
          <p:cNvSpPr txBox="1"/>
          <p:nvPr/>
        </p:nvSpPr>
        <p:spPr>
          <a:xfrm>
            <a:off x="5553881" y="4184920"/>
            <a:ext cx="35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=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4DCE5-4D2C-4AC6-8E57-E2A74653769D}"/>
              </a:ext>
            </a:extLst>
          </p:cNvPr>
          <p:cNvSpPr txBox="1"/>
          <p:nvPr/>
        </p:nvSpPr>
        <p:spPr>
          <a:xfrm>
            <a:off x="6199850" y="4184920"/>
            <a:ext cx="132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19440B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779C10-12B9-4E86-AADA-A5EAE3AA218E}"/>
              </a:ext>
            </a:extLst>
          </p:cNvPr>
          <p:cNvSpPr txBox="1"/>
          <p:nvPr/>
        </p:nvSpPr>
        <p:spPr>
          <a:xfrm>
            <a:off x="7631738" y="4184920"/>
            <a:ext cx="132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≈</a:t>
            </a:r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19KB</a:t>
            </a:r>
            <a:endParaRPr lang="zh-CN" altLang="en-US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BAE0D3-426A-44AC-85D9-B62AFC74E22D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17" name="椭圆 33">
              <a:extLst>
                <a:ext uri="{FF2B5EF4-FFF2-40B4-BE49-F238E27FC236}">
                  <a16:creationId xmlns:a16="http://schemas.microsoft.com/office/drawing/2014/main" id="{B80B2600-2A40-47A0-AD55-439E62652B9F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34">
              <a:extLst>
                <a:ext uri="{FF2B5EF4-FFF2-40B4-BE49-F238E27FC236}">
                  <a16:creationId xmlns:a16="http://schemas.microsoft.com/office/drawing/2014/main" id="{1B211DF4-C057-455D-B0D4-A79CE5274000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D9E3CC9-572F-4E21-B55A-867269139ADF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图像编码</a:t>
            </a:r>
          </a:p>
        </p:txBody>
      </p:sp>
    </p:spTree>
    <p:extLst>
      <p:ext uri="{BB962C8B-B14F-4D97-AF65-F5344CB8AC3E}">
        <p14:creationId xmlns:p14="http://schemas.microsoft.com/office/powerpoint/2010/main" val="739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5BB944-691F-41DF-A69A-09FB41705E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48" y="1992653"/>
            <a:ext cx="2651154" cy="2655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D3F0FA-183F-4211-9441-6A36441CC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41" y="1992653"/>
            <a:ext cx="2651154" cy="2655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CD08F4-642D-4692-8B61-7ACEF9F88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4" y="1992653"/>
            <a:ext cx="2651154" cy="2655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36E93-47BA-41BE-AD13-91F6387FB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57" y="2678557"/>
            <a:ext cx="1214204" cy="1214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F49BFE-B238-420F-BD07-661976198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3" y="2520701"/>
            <a:ext cx="1816598" cy="1816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12E14C-41C2-49FD-A4AA-A14D822AAC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8" y="2678557"/>
            <a:ext cx="1291024" cy="1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6CB21E-DF0F-475C-9721-0C4BC8B6D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23" y="1301196"/>
            <a:ext cx="3488457" cy="3737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11AA88-D03F-411B-9B43-5F1CA8A21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7" y="1306275"/>
            <a:ext cx="4812375" cy="365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F9226C-1529-44D5-96DA-F60834ADC2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68" y="1265780"/>
            <a:ext cx="4812376" cy="38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A06DE61-86CF-4741-B125-25ECB493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23" y="1319935"/>
            <a:ext cx="3487745" cy="34931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A855D1-53BA-4606-BC91-1860EB37A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29" y="1104009"/>
            <a:ext cx="1854449" cy="18573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726778-09D5-45DA-8F79-62076C30D7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52" y="2411413"/>
            <a:ext cx="1854449" cy="1857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FC1C2F-B27E-46F0-A213-9396F03DC5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18" y="4131744"/>
            <a:ext cx="1854449" cy="1857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A6D30D-FA45-47DB-B33C-6EFD72F193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73" y="1862465"/>
            <a:ext cx="1854449" cy="18573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6AEE5E-64F3-441B-9ADE-35121E7740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5" y="602488"/>
            <a:ext cx="1854449" cy="18573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4E4D6A-5DA6-43D9-8CC5-45B24D14F3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5" y="3270858"/>
            <a:ext cx="1854449" cy="18573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CD815E-469A-4F81-9166-DCB4FFFDFB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14" y="351188"/>
            <a:ext cx="1854449" cy="1857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C0E34-79B2-47B8-BDDC-10D666FA2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79" y="3808677"/>
            <a:ext cx="1854449" cy="18573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300BBD-2F89-481D-825A-52C6944706E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90" y="4199510"/>
            <a:ext cx="1854449" cy="18573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4182DC-A054-4A64-B5E7-2BEBD2BA4E7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15" y="730566"/>
            <a:ext cx="1854449" cy="185730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16ABEB-79BB-440D-8F6D-8E194386EAB3}"/>
              </a:ext>
            </a:extLst>
          </p:cNvPr>
          <p:cNvGrpSpPr/>
          <p:nvPr/>
        </p:nvGrpSpPr>
        <p:grpSpPr>
          <a:xfrm>
            <a:off x="3778634" y="1899229"/>
            <a:ext cx="4634733" cy="3059543"/>
            <a:chOff x="3778634" y="1899229"/>
            <a:chExt cx="4634733" cy="305954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1418BD7-08A7-4B29-AEDD-A4DDB7143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20156" r="3964" b="20207"/>
            <a:stretch/>
          </p:blipFill>
          <p:spPr>
            <a:xfrm>
              <a:off x="3778634" y="1899229"/>
              <a:ext cx="4634733" cy="3059543"/>
            </a:xfrm>
            <a:prstGeom prst="roundRect">
              <a:avLst>
                <a:gd name="adj" fmla="val 8870"/>
              </a:avLst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C500B4B-8CD2-4356-849B-5BA97DFBDBE9}"/>
                </a:ext>
              </a:extLst>
            </p:cNvPr>
            <p:cNvSpPr txBox="1"/>
            <p:nvPr/>
          </p:nvSpPr>
          <p:spPr>
            <a:xfrm>
              <a:off x="5225758" y="4382911"/>
              <a:ext cx="239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******************</a:t>
              </a:r>
              <a:endParaRPr lang="zh-CN" altLang="en-US" sz="2400" dirty="0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F87EC0A-099D-4E07-ABA0-98CC20FFD62D}"/>
              </a:ext>
            </a:extLst>
          </p:cNvPr>
          <p:cNvSpPr/>
          <p:nvPr/>
        </p:nvSpPr>
        <p:spPr>
          <a:xfrm>
            <a:off x="5274272" y="4350753"/>
            <a:ext cx="761116" cy="386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BAF944-BD97-4A3A-99BA-652DB623349E}"/>
              </a:ext>
            </a:extLst>
          </p:cNvPr>
          <p:cNvSpPr/>
          <p:nvPr/>
        </p:nvSpPr>
        <p:spPr>
          <a:xfrm>
            <a:off x="6036583" y="4343088"/>
            <a:ext cx="936000" cy="386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8C3231-031B-42BA-8A53-282585B941A6}"/>
              </a:ext>
            </a:extLst>
          </p:cNvPr>
          <p:cNvSpPr/>
          <p:nvPr/>
        </p:nvSpPr>
        <p:spPr>
          <a:xfrm>
            <a:off x="6973778" y="4343088"/>
            <a:ext cx="373094" cy="386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D985D4-1A91-4EDB-A5CC-0A2D691A7A22}"/>
              </a:ext>
            </a:extLst>
          </p:cNvPr>
          <p:cNvSpPr/>
          <p:nvPr/>
        </p:nvSpPr>
        <p:spPr>
          <a:xfrm>
            <a:off x="7356563" y="4343088"/>
            <a:ext cx="125949" cy="386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5A4AE06-AF2A-4031-A59B-08AA9944E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53" y="1695981"/>
            <a:ext cx="3460713" cy="346603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5DC8C7C-956C-4689-8659-863AD0A3ADC2}"/>
              </a:ext>
            </a:extLst>
          </p:cNvPr>
          <p:cNvSpPr/>
          <p:nvPr/>
        </p:nvSpPr>
        <p:spPr>
          <a:xfrm>
            <a:off x="5266786" y="4351152"/>
            <a:ext cx="2215726" cy="386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EE1DA-2C25-4F3A-A5C7-398BFF044245}"/>
              </a:ext>
            </a:extLst>
          </p:cNvPr>
          <p:cNvSpPr txBox="1"/>
          <p:nvPr/>
        </p:nvSpPr>
        <p:spPr>
          <a:xfrm>
            <a:off x="4676402" y="3523724"/>
            <a:ext cx="221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行政区划代码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3E50D7-DF7B-45CD-99C7-DA59BED395BA}"/>
              </a:ext>
            </a:extLst>
          </p:cNvPr>
          <p:cNvSpPr txBox="1"/>
          <p:nvPr/>
        </p:nvSpPr>
        <p:spPr>
          <a:xfrm>
            <a:off x="5679040" y="3551949"/>
            <a:ext cx="221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出生日期码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A24835-A7B9-4432-B000-824735316470}"/>
              </a:ext>
            </a:extLst>
          </p:cNvPr>
          <p:cNvSpPr txBox="1"/>
          <p:nvPr/>
        </p:nvSpPr>
        <p:spPr>
          <a:xfrm>
            <a:off x="6675838" y="3586738"/>
            <a:ext cx="151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顺序码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9B22C0-848E-4FA1-AE35-0B75EF2E3557}"/>
              </a:ext>
            </a:extLst>
          </p:cNvPr>
          <p:cNvSpPr txBox="1"/>
          <p:nvPr/>
        </p:nvSpPr>
        <p:spPr>
          <a:xfrm>
            <a:off x="6880893" y="3583708"/>
            <a:ext cx="110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校验码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31" grpId="0" animBg="1"/>
      <p:bldP spid="31" grpId="1" animBg="1"/>
      <p:bldP spid="2" grpId="0"/>
      <p:bldP spid="2" grpId="1"/>
      <p:bldP spid="32" grpId="0"/>
      <p:bldP spid="32" grpId="1"/>
      <p:bldP spid="33" grpId="0"/>
      <p:bldP spid="33" grpId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F9B9F1-3F5D-4029-87E1-D2F40E7280F6}"/>
              </a:ext>
            </a:extLst>
          </p:cNvPr>
          <p:cNvSpPr txBox="1"/>
          <p:nvPr/>
        </p:nvSpPr>
        <p:spPr>
          <a:xfrm>
            <a:off x="4108935" y="2630394"/>
            <a:ext cx="397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在不损失</a:t>
            </a:r>
            <a:r>
              <a:rPr lang="zh-CN" altLang="en-US" sz="24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有用信息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的前提下，可以按照一定的</a:t>
            </a:r>
            <a:r>
              <a:rPr lang="zh-CN" altLang="en-US" sz="2400" dirty="0">
                <a:solidFill>
                  <a:srgbClr val="FFAC4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编码规则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对数据进行重新组合，以</a:t>
            </a:r>
            <a:r>
              <a:rPr lang="zh-CN" altLang="en-US" sz="2400" dirty="0">
                <a:solidFill>
                  <a:srgbClr val="3A6FB9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去除数据冗余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，也就是对数据进行</a:t>
            </a:r>
            <a:r>
              <a:rPr lang="zh-CN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压缩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646C62-5DCA-48FF-8729-0ACE42E36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6" b="22564"/>
          <a:stretch/>
        </p:blipFill>
        <p:spPr>
          <a:xfrm>
            <a:off x="3528198" y="1672764"/>
            <a:ext cx="5135599" cy="362243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A324F08-2FAC-4237-B313-77565440C0E6}"/>
              </a:ext>
            </a:extLst>
          </p:cNvPr>
          <p:cNvGrpSpPr/>
          <p:nvPr/>
        </p:nvGrpSpPr>
        <p:grpSpPr>
          <a:xfrm>
            <a:off x="6233170" y="3072715"/>
            <a:ext cx="1869439" cy="1318049"/>
            <a:chOff x="626535" y="1711843"/>
            <a:chExt cx="4536534" cy="2706344"/>
          </a:xfrm>
        </p:grpSpPr>
        <p:sp>
          <p:nvSpPr>
            <p:cNvPr id="11" name="右箭头 27">
              <a:extLst>
                <a:ext uri="{FF2B5EF4-FFF2-40B4-BE49-F238E27FC236}">
                  <a16:creationId xmlns:a16="http://schemas.microsoft.com/office/drawing/2014/main" id="{B30C087F-6771-4B33-A820-E3E4B9204EF9}"/>
                </a:ext>
              </a:extLst>
            </p:cNvPr>
            <p:cNvSpPr/>
            <p:nvPr/>
          </p:nvSpPr>
          <p:spPr bwMode="auto">
            <a:xfrm>
              <a:off x="702733" y="1711843"/>
              <a:ext cx="4460336" cy="2706344"/>
            </a:xfrm>
            <a:prstGeom prst="rightArrow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右箭头 9">
              <a:extLst>
                <a:ext uri="{FF2B5EF4-FFF2-40B4-BE49-F238E27FC236}">
                  <a16:creationId xmlns:a16="http://schemas.microsoft.com/office/drawing/2014/main" id="{F25AF8F4-5627-4FCF-8441-7519414BA109}"/>
                </a:ext>
              </a:extLst>
            </p:cNvPr>
            <p:cNvSpPr/>
            <p:nvPr/>
          </p:nvSpPr>
          <p:spPr bwMode="auto">
            <a:xfrm>
              <a:off x="785284" y="1966384"/>
              <a:ext cx="4220633" cy="2190750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31750" cap="flat">
              <a:noFill/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484EDB4-3BB2-43C9-9FFD-F8F76A1937E8}"/>
                </a:ext>
              </a:extLst>
            </p:cNvPr>
            <p:cNvSpPr txBox="1"/>
            <p:nvPr/>
          </p:nvSpPr>
          <p:spPr bwMode="auto">
            <a:xfrm>
              <a:off x="626535" y="2409631"/>
              <a:ext cx="3647017" cy="11552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无损压缩</a:t>
              </a:r>
              <a:endParaRPr lang="zh-CN" altLang="en-US" sz="2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91C706-9B2F-427C-8618-6719FD37A74E}"/>
              </a:ext>
            </a:extLst>
          </p:cNvPr>
          <p:cNvGrpSpPr/>
          <p:nvPr/>
        </p:nvGrpSpPr>
        <p:grpSpPr>
          <a:xfrm>
            <a:off x="8348320" y="3225449"/>
            <a:ext cx="1031822" cy="1012583"/>
            <a:chOff x="5225397" y="2190607"/>
            <a:chExt cx="1828526" cy="182852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CDB90B-F6DB-425C-8EDB-9EF6A1379794}"/>
                </a:ext>
              </a:extLst>
            </p:cNvPr>
            <p:cNvGrpSpPr/>
            <p:nvPr/>
          </p:nvGrpSpPr>
          <p:grpSpPr>
            <a:xfrm>
              <a:off x="5225397" y="2190607"/>
              <a:ext cx="1828526" cy="1828526"/>
              <a:chOff x="1818442" y="5499232"/>
              <a:chExt cx="1512000" cy="15120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B73B4754-961F-4974-B139-4D2B4B819069}"/>
                  </a:ext>
                </a:extLst>
              </p:cNvPr>
              <p:cNvSpPr/>
              <p:nvPr/>
            </p:nvSpPr>
            <p:spPr bwMode="auto">
              <a:xfrm rot="10800000">
                <a:off x="1818442" y="5499232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08BEAB1B-C55A-42DF-A74B-E909FEC54EAA}"/>
                  </a:ext>
                </a:extLst>
              </p:cNvPr>
              <p:cNvSpPr/>
              <p:nvPr/>
            </p:nvSpPr>
            <p:spPr bwMode="auto">
              <a:xfrm rot="10800000">
                <a:off x="1980442" y="5661232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2700000" scaled="0"/>
              </a:gradFill>
              <a:ln w="28575" cap="flat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BC5164-37D1-43D5-A946-EE4BB1E05AD8}"/>
                </a:ext>
              </a:extLst>
            </p:cNvPr>
            <p:cNvSpPr txBox="1"/>
            <p:nvPr/>
          </p:nvSpPr>
          <p:spPr bwMode="auto">
            <a:xfrm>
              <a:off x="5506775" y="2477399"/>
              <a:ext cx="1265767" cy="12783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压缩方式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1E2E3D-17A6-4229-8A14-0F38EFCD918C}"/>
              </a:ext>
            </a:extLst>
          </p:cNvPr>
          <p:cNvGrpSpPr/>
          <p:nvPr/>
        </p:nvGrpSpPr>
        <p:grpSpPr>
          <a:xfrm>
            <a:off x="9585939" y="3079185"/>
            <a:ext cx="1878914" cy="1318049"/>
            <a:chOff x="7079372" y="1709695"/>
            <a:chExt cx="4559527" cy="2706344"/>
          </a:xfrm>
        </p:grpSpPr>
        <p:sp>
          <p:nvSpPr>
            <p:cNvPr id="15" name="右箭头 28">
              <a:extLst>
                <a:ext uri="{FF2B5EF4-FFF2-40B4-BE49-F238E27FC236}">
                  <a16:creationId xmlns:a16="http://schemas.microsoft.com/office/drawing/2014/main" id="{C8CA5EA7-D8FE-43CB-AC2E-6CB66540F11F}"/>
                </a:ext>
              </a:extLst>
            </p:cNvPr>
            <p:cNvSpPr/>
            <p:nvPr/>
          </p:nvSpPr>
          <p:spPr bwMode="auto">
            <a:xfrm flipH="1">
              <a:off x="7079372" y="1709695"/>
              <a:ext cx="4460336" cy="2706344"/>
            </a:xfrm>
            <a:prstGeom prst="rightArrow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右箭头 12">
              <a:extLst>
                <a:ext uri="{FF2B5EF4-FFF2-40B4-BE49-F238E27FC236}">
                  <a16:creationId xmlns:a16="http://schemas.microsoft.com/office/drawing/2014/main" id="{73A32578-BE4B-4D56-9628-2B5F4CC4E9D2}"/>
                </a:ext>
              </a:extLst>
            </p:cNvPr>
            <p:cNvSpPr/>
            <p:nvPr/>
          </p:nvSpPr>
          <p:spPr bwMode="auto">
            <a:xfrm flipH="1">
              <a:off x="7222067" y="1957917"/>
              <a:ext cx="4222751" cy="2188634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31750" cap="flat">
              <a:noFill/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02A0481-864A-4541-8241-BAF6D059BA14}"/>
                </a:ext>
              </a:extLst>
            </p:cNvPr>
            <p:cNvSpPr txBox="1"/>
            <p:nvPr/>
          </p:nvSpPr>
          <p:spPr bwMode="auto">
            <a:xfrm>
              <a:off x="7814084" y="2508181"/>
              <a:ext cx="3824815" cy="9846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有损压缩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26736D-E25A-4A10-81E2-5EE8D9711CE2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19" name="椭圆 33">
              <a:extLst>
                <a:ext uri="{FF2B5EF4-FFF2-40B4-BE49-F238E27FC236}">
                  <a16:creationId xmlns:a16="http://schemas.microsoft.com/office/drawing/2014/main" id="{57B9B750-FFD4-43CA-AB21-960F99893AFF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椭圆 34">
              <a:extLst>
                <a:ext uri="{FF2B5EF4-FFF2-40B4-BE49-F238E27FC236}">
                  <a16:creationId xmlns:a16="http://schemas.microsoft.com/office/drawing/2014/main" id="{ED241775-D8C7-44A3-B21F-4F9A5ED8860C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9E5A43E-5BEC-44F1-BEE9-4C60B5058652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数据压缩</a:t>
            </a:r>
          </a:p>
        </p:txBody>
      </p:sp>
    </p:spTree>
    <p:extLst>
      <p:ext uri="{BB962C8B-B14F-4D97-AF65-F5344CB8AC3E}">
        <p14:creationId xmlns:p14="http://schemas.microsoft.com/office/powerpoint/2010/main" val="24510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33371BFF-8DE4-48E0-A7AE-68FE742B7A22}"/>
              </a:ext>
            </a:extLst>
          </p:cNvPr>
          <p:cNvGrpSpPr/>
          <p:nvPr/>
        </p:nvGrpSpPr>
        <p:grpSpPr>
          <a:xfrm>
            <a:off x="734139" y="389118"/>
            <a:ext cx="2318343" cy="1318049"/>
            <a:chOff x="628131" y="1711843"/>
            <a:chExt cx="4534938" cy="2706344"/>
          </a:xfrm>
        </p:grpSpPr>
        <p:sp>
          <p:nvSpPr>
            <p:cNvPr id="24" name="右箭头 27">
              <a:extLst>
                <a:ext uri="{FF2B5EF4-FFF2-40B4-BE49-F238E27FC236}">
                  <a16:creationId xmlns:a16="http://schemas.microsoft.com/office/drawing/2014/main" id="{5BBBB48F-AFD8-4ED3-B0FB-43169E9AC64F}"/>
                </a:ext>
              </a:extLst>
            </p:cNvPr>
            <p:cNvSpPr/>
            <p:nvPr/>
          </p:nvSpPr>
          <p:spPr bwMode="auto">
            <a:xfrm>
              <a:off x="702733" y="1711843"/>
              <a:ext cx="4460336" cy="2706344"/>
            </a:xfrm>
            <a:prstGeom prst="rightArrow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右箭头 9">
              <a:extLst>
                <a:ext uri="{FF2B5EF4-FFF2-40B4-BE49-F238E27FC236}">
                  <a16:creationId xmlns:a16="http://schemas.microsoft.com/office/drawing/2014/main" id="{8322C22F-1B80-4A60-A462-02DD5219B941}"/>
                </a:ext>
              </a:extLst>
            </p:cNvPr>
            <p:cNvSpPr/>
            <p:nvPr/>
          </p:nvSpPr>
          <p:spPr bwMode="auto">
            <a:xfrm>
              <a:off x="785284" y="1966384"/>
              <a:ext cx="4220633" cy="2190750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31750" cap="flat">
              <a:noFill/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631EFBB-AA80-490E-A2CB-13C3CE9C5D86}"/>
                </a:ext>
              </a:extLst>
            </p:cNvPr>
            <p:cNvSpPr txBox="1"/>
            <p:nvPr/>
          </p:nvSpPr>
          <p:spPr bwMode="auto">
            <a:xfrm>
              <a:off x="628131" y="2230754"/>
              <a:ext cx="3647018" cy="13160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无损压缩</a:t>
              </a:r>
              <a:endPara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AAB5D87-6E9A-4909-842B-4FFB11B4E4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8" y="1580028"/>
            <a:ext cx="4307150" cy="39183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CFB06A-3D5C-4DAA-8E96-659BC17145C8}"/>
              </a:ext>
            </a:extLst>
          </p:cNvPr>
          <p:cNvSpPr txBox="1"/>
          <p:nvPr/>
        </p:nvSpPr>
        <p:spPr>
          <a:xfrm>
            <a:off x="2122589" y="2939026"/>
            <a:ext cx="298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对</a:t>
            </a:r>
            <a:r>
              <a:rPr lang="zh-CN" altLang="zh-CN" sz="2400" dirty="0">
                <a:solidFill>
                  <a:srgbClr val="FF000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压缩后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的数据进行</a:t>
            </a:r>
            <a:r>
              <a:rPr lang="zh-CN" altLang="zh-CN" sz="2400" dirty="0">
                <a:solidFill>
                  <a:srgbClr val="FFC00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还原后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，得到的数据与</a:t>
            </a:r>
            <a:r>
              <a:rPr lang="zh-CN" altLang="zh-CN" sz="2400" dirty="0">
                <a:solidFill>
                  <a:srgbClr val="03A1B4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压缩前</a:t>
            </a:r>
            <a:r>
              <a:rPr lang="zh-CN" altLang="zh-CN" sz="2400" dirty="0">
                <a:solidFill>
                  <a:srgbClr val="B43EAB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完全相同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。</a:t>
            </a:r>
            <a:endParaRPr lang="zh-CN" altLang="en-US" sz="24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0C38D58-6527-4AE6-9325-1053CC4100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281854"/>
            <a:ext cx="3043520" cy="276876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C5BAB40-634B-4465-B929-443527875B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60231"/>
            <a:ext cx="3043520" cy="276876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80163B-E809-447F-B747-CD22160EAEDF}"/>
              </a:ext>
            </a:extLst>
          </p:cNvPr>
          <p:cNvCxnSpPr/>
          <p:nvPr/>
        </p:nvCxnSpPr>
        <p:spPr>
          <a:xfrm flipV="1">
            <a:off x="5768787" y="2488163"/>
            <a:ext cx="1532965" cy="90172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E056CC8-EA61-4433-AACE-D850C9F20408}"/>
              </a:ext>
            </a:extLst>
          </p:cNvPr>
          <p:cNvCxnSpPr>
            <a:cxnSpLocks/>
          </p:cNvCxnSpPr>
          <p:nvPr/>
        </p:nvCxnSpPr>
        <p:spPr>
          <a:xfrm>
            <a:off x="5768786" y="3481042"/>
            <a:ext cx="1532965" cy="90172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15A841B-2E4F-4D1B-8ADA-92B0C09524A9}"/>
              </a:ext>
            </a:extLst>
          </p:cNvPr>
          <p:cNvSpPr txBox="1"/>
          <p:nvPr/>
        </p:nvSpPr>
        <p:spPr>
          <a:xfrm>
            <a:off x="8054398" y="1829570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ZIP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压缩算法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905561-C379-4B85-B874-6E6B2939D068}"/>
              </a:ext>
            </a:extLst>
          </p:cNvPr>
          <p:cNvSpPr txBox="1"/>
          <p:nvPr/>
        </p:nvSpPr>
        <p:spPr>
          <a:xfrm>
            <a:off x="8148137" y="4419619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7Z</a:t>
            </a:r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压缩算法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A2782C1-03BF-41E4-B728-80A465DA0E83}"/>
              </a:ext>
            </a:extLst>
          </p:cNvPr>
          <p:cNvSpPr txBox="1"/>
          <p:nvPr/>
        </p:nvSpPr>
        <p:spPr>
          <a:xfrm>
            <a:off x="7478448" y="2214946"/>
            <a:ext cx="2985246" cy="584775"/>
          </a:xfrm>
          <a:prstGeom prst="rect">
            <a:avLst/>
          </a:prstGeom>
          <a:noFill/>
          <a:ln w="25400">
            <a:solidFill>
              <a:srgbClr val="FF7C80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AAAAAAAA</a:t>
            </a:r>
            <a:endParaRPr lang="zh-CN" altLang="en-US" sz="32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E739FA5-E892-48C8-A454-D0642442A721}"/>
              </a:ext>
            </a:extLst>
          </p:cNvPr>
          <p:cNvCxnSpPr>
            <a:cxnSpLocks/>
          </p:cNvCxnSpPr>
          <p:nvPr/>
        </p:nvCxnSpPr>
        <p:spPr>
          <a:xfrm>
            <a:off x="8971072" y="3046359"/>
            <a:ext cx="0" cy="87196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91AA101-6F2A-4FA4-83A9-1AE614654D40}"/>
              </a:ext>
            </a:extLst>
          </p:cNvPr>
          <p:cNvSpPr txBox="1"/>
          <p:nvPr/>
        </p:nvSpPr>
        <p:spPr>
          <a:xfrm>
            <a:off x="8462055" y="4129637"/>
            <a:ext cx="1018033" cy="584775"/>
          </a:xfrm>
          <a:prstGeom prst="rect">
            <a:avLst/>
          </a:prstGeom>
          <a:noFill/>
          <a:ln w="25400">
            <a:solidFill>
              <a:srgbClr val="0099CC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A08</a:t>
            </a:r>
            <a:endParaRPr lang="zh-CN" altLang="en-US" sz="32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454FCBF-9100-4C97-B5B6-69D094176337}"/>
              </a:ext>
            </a:extLst>
          </p:cNvPr>
          <p:cNvGrpSpPr/>
          <p:nvPr/>
        </p:nvGrpSpPr>
        <p:grpSpPr>
          <a:xfrm>
            <a:off x="6233170" y="3072715"/>
            <a:ext cx="1869439" cy="1318049"/>
            <a:chOff x="626535" y="1711843"/>
            <a:chExt cx="4536534" cy="2706344"/>
          </a:xfrm>
        </p:grpSpPr>
        <p:sp>
          <p:nvSpPr>
            <p:cNvPr id="18" name="右箭头 27">
              <a:extLst>
                <a:ext uri="{FF2B5EF4-FFF2-40B4-BE49-F238E27FC236}">
                  <a16:creationId xmlns:a16="http://schemas.microsoft.com/office/drawing/2014/main" id="{C50D96ED-6192-446C-ABFB-E2086234C466}"/>
                </a:ext>
              </a:extLst>
            </p:cNvPr>
            <p:cNvSpPr/>
            <p:nvPr/>
          </p:nvSpPr>
          <p:spPr bwMode="auto">
            <a:xfrm>
              <a:off x="702733" y="1711843"/>
              <a:ext cx="4460336" cy="2706344"/>
            </a:xfrm>
            <a:prstGeom prst="rightArrow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右箭头 9">
              <a:extLst>
                <a:ext uri="{FF2B5EF4-FFF2-40B4-BE49-F238E27FC236}">
                  <a16:creationId xmlns:a16="http://schemas.microsoft.com/office/drawing/2014/main" id="{D0C867C8-D918-4D12-9E6C-9B75F1FE5AFD}"/>
                </a:ext>
              </a:extLst>
            </p:cNvPr>
            <p:cNvSpPr/>
            <p:nvPr/>
          </p:nvSpPr>
          <p:spPr bwMode="auto">
            <a:xfrm>
              <a:off x="785284" y="1966384"/>
              <a:ext cx="4220633" cy="2190750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31750" cap="flat">
              <a:noFill/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3F3D8D-A3C3-4AC1-936E-7040E34FD1F0}"/>
                </a:ext>
              </a:extLst>
            </p:cNvPr>
            <p:cNvSpPr txBox="1"/>
            <p:nvPr/>
          </p:nvSpPr>
          <p:spPr bwMode="auto">
            <a:xfrm>
              <a:off x="626535" y="2409631"/>
              <a:ext cx="3647017" cy="11552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无损压缩</a:t>
              </a:r>
              <a:endParaRPr lang="zh-CN" altLang="en-US" sz="20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2626 -0.391309 E" pathEditMode="relative" ptsTypes="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626 0.391309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24013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6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80637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/>
      <p:bldP spid="43" grpId="0"/>
      <p:bldP spid="44" grpId="0" animBg="1"/>
      <p:bldP spid="44" grpId="1" animBg="1"/>
      <p:bldP spid="46" grpId="0" animBg="1"/>
      <p:bldP spid="4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8A3294-15DA-430F-AAA3-5E5613A2D9E1}"/>
              </a:ext>
            </a:extLst>
          </p:cNvPr>
          <p:cNvGrpSpPr/>
          <p:nvPr/>
        </p:nvGrpSpPr>
        <p:grpSpPr>
          <a:xfrm>
            <a:off x="734139" y="389118"/>
            <a:ext cx="2318343" cy="1318049"/>
            <a:chOff x="628131" y="1711843"/>
            <a:chExt cx="4534938" cy="2706344"/>
          </a:xfrm>
        </p:grpSpPr>
        <p:sp>
          <p:nvSpPr>
            <p:cNvPr id="3" name="右箭头 27">
              <a:extLst>
                <a:ext uri="{FF2B5EF4-FFF2-40B4-BE49-F238E27FC236}">
                  <a16:creationId xmlns:a16="http://schemas.microsoft.com/office/drawing/2014/main" id="{05D9CC54-6065-4B13-8B62-06320574C3B5}"/>
                </a:ext>
              </a:extLst>
            </p:cNvPr>
            <p:cNvSpPr/>
            <p:nvPr/>
          </p:nvSpPr>
          <p:spPr bwMode="auto">
            <a:xfrm>
              <a:off x="702733" y="1711843"/>
              <a:ext cx="4460336" cy="2706344"/>
            </a:xfrm>
            <a:prstGeom prst="rightArrow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右箭头 9">
              <a:extLst>
                <a:ext uri="{FF2B5EF4-FFF2-40B4-BE49-F238E27FC236}">
                  <a16:creationId xmlns:a16="http://schemas.microsoft.com/office/drawing/2014/main" id="{39B36F30-CAC6-42F7-AA03-BD5BE885D6F7}"/>
                </a:ext>
              </a:extLst>
            </p:cNvPr>
            <p:cNvSpPr/>
            <p:nvPr/>
          </p:nvSpPr>
          <p:spPr bwMode="auto">
            <a:xfrm>
              <a:off x="785284" y="1966384"/>
              <a:ext cx="4220633" cy="2190750"/>
            </a:xfrm>
            <a:prstGeom prst="rightArrow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31750" cap="flat">
              <a:noFill/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C52041-C385-4FF4-9958-76C94CC88F5A}"/>
                </a:ext>
              </a:extLst>
            </p:cNvPr>
            <p:cNvSpPr txBox="1"/>
            <p:nvPr/>
          </p:nvSpPr>
          <p:spPr bwMode="auto">
            <a:xfrm>
              <a:off x="628131" y="2230754"/>
              <a:ext cx="3647018" cy="13160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有损压缩</a:t>
              </a:r>
              <a:endPara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286D1AB-525D-4463-8AA5-921E1CA2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54" y="2548489"/>
            <a:ext cx="4429650" cy="23843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A1F020-AEBE-4296-9AF3-3DC2C96978A3}"/>
              </a:ext>
            </a:extLst>
          </p:cNvPr>
          <p:cNvSpPr txBox="1"/>
          <p:nvPr/>
        </p:nvSpPr>
        <p:spPr>
          <a:xfrm>
            <a:off x="1679294" y="3271073"/>
            <a:ext cx="354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在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压缩过程中会</a:t>
            </a:r>
            <a:r>
              <a:rPr lang="zh-CN" altLang="zh-CN" sz="2400" dirty="0">
                <a:solidFill>
                  <a:srgbClr val="FF000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损失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一定的信息</a:t>
            </a:r>
            <a:r>
              <a:rPr lang="zh-CN" altLang="en-US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，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 </a:t>
            </a:r>
            <a:r>
              <a:rPr lang="zh-CN" altLang="zh-CN" sz="2400" dirty="0">
                <a:solidFill>
                  <a:srgbClr val="FFC00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压缩后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的数据</a:t>
            </a:r>
            <a:r>
              <a:rPr lang="zh-CN" altLang="zh-CN" sz="2400" dirty="0">
                <a:solidFill>
                  <a:srgbClr val="0099CC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无法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还原成</a:t>
            </a:r>
            <a:r>
              <a:rPr lang="zh-CN" altLang="zh-CN" sz="2400" dirty="0">
                <a:solidFill>
                  <a:srgbClr val="00B050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压缩前</a:t>
            </a:r>
            <a:r>
              <a:rPr lang="zh-CN" altLang="zh-CN" sz="24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的样子。</a:t>
            </a:r>
            <a:endParaRPr lang="zh-CN" altLang="en-US" sz="24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6EF4F4-010F-4494-9157-B509581D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3" y="4144899"/>
            <a:ext cx="1214204" cy="12142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4BD0A4-02D6-4A94-82EA-DB9D2FB62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20" y="1689969"/>
            <a:ext cx="1816598" cy="1816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E20713-F1A8-420A-B1B2-DAA74FE15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952756"/>
            <a:ext cx="1291024" cy="1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1272663" y="3017221"/>
            <a:ext cx="2687597" cy="859768"/>
          </a:xfrm>
          <a:prstGeom prst="roundRect">
            <a:avLst>
              <a:gd name="adj" fmla="val 726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ounded Rectangle 34"/>
          <p:cNvSpPr/>
          <p:nvPr/>
        </p:nvSpPr>
        <p:spPr>
          <a:xfrm>
            <a:off x="1398538" y="3105105"/>
            <a:ext cx="2448000" cy="684000"/>
          </a:xfrm>
          <a:prstGeom prst="roundRect">
            <a:avLst>
              <a:gd name="adj" fmla="val 7260"/>
            </a:avLst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bg-BG">
              <a:solidFill>
                <a:prstClr val="black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883994" y="1398551"/>
            <a:ext cx="2307741" cy="873467"/>
            <a:chOff x="4959146" y="1807618"/>
            <a:chExt cx="2307741" cy="873467"/>
          </a:xfrm>
        </p:grpSpPr>
        <p:sp>
          <p:nvSpPr>
            <p:cNvPr id="68" name="Rounded Rectangle 34"/>
            <p:cNvSpPr/>
            <p:nvPr/>
          </p:nvSpPr>
          <p:spPr>
            <a:xfrm>
              <a:off x="4959146" y="1807618"/>
              <a:ext cx="2307741" cy="873467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ounded Rectangle 34"/>
            <p:cNvSpPr/>
            <p:nvPr/>
          </p:nvSpPr>
          <p:spPr>
            <a:xfrm>
              <a:off x="5054731" y="1896902"/>
              <a:ext cx="2102008" cy="694898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59016" y="2082852"/>
              <a:ext cx="1108006" cy="369338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cs typeface="Open Sans Light" panose="020B0306030504020204"/>
                </a:rPr>
                <a:t>数据编码</a:t>
              </a:r>
              <a:endParaRPr lang="bg-BG" dirty="0">
                <a:solidFill>
                  <a:schemeClr val="bg1"/>
                </a:solidFill>
                <a:latin typeface="+mj-ea"/>
                <a:ea typeface="+mj-ea"/>
                <a:cs typeface="Open Sans Light" panose="020B0306030504020204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34026" y="4202494"/>
            <a:ext cx="2307741" cy="873467"/>
            <a:chOff x="5009182" y="4160627"/>
            <a:chExt cx="2307741" cy="873467"/>
          </a:xfrm>
        </p:grpSpPr>
        <p:sp>
          <p:nvSpPr>
            <p:cNvPr id="59" name="Rounded Rectangle 34"/>
            <p:cNvSpPr/>
            <p:nvPr/>
          </p:nvSpPr>
          <p:spPr>
            <a:xfrm>
              <a:off x="5009182" y="4160627"/>
              <a:ext cx="2307741" cy="873467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Rounded Rectangle 34"/>
            <p:cNvSpPr/>
            <p:nvPr/>
          </p:nvSpPr>
          <p:spPr>
            <a:xfrm>
              <a:off x="5104767" y="4249911"/>
              <a:ext cx="2102008" cy="694898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59018" y="4449489"/>
              <a:ext cx="1108006" cy="369338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数据压缩</a:t>
              </a:r>
              <a:endParaRPr lang="bg-BG" altLang="zh-CN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669397" y="3247530"/>
            <a:ext cx="1980039" cy="400116"/>
          </a:xfrm>
          <a:prstGeom prst="rect">
            <a:avLst/>
          </a:prstGeom>
          <a:noFill/>
        </p:spPr>
        <p:txBody>
          <a:bodyPr wrap="none" lIns="91445" tIns="45723" rIns="91445" bIns="45723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Open Sans Light" panose="020B0306030504020204"/>
              </a:rPr>
              <a:t>数据编码与压缩</a:t>
            </a:r>
            <a:endParaRPr lang="bg-BG" sz="2000" dirty="0">
              <a:solidFill>
                <a:schemeClr val="bg1"/>
              </a:solidFill>
              <a:latin typeface="+mj-ea"/>
              <a:ea typeface="+mj-ea"/>
              <a:cs typeface="Open Sans Light" panose="020B0306030504020204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162326" y="3670051"/>
            <a:ext cx="2307741" cy="768174"/>
            <a:chOff x="8162326" y="3682562"/>
            <a:chExt cx="2307741" cy="768174"/>
          </a:xfrm>
        </p:grpSpPr>
        <p:sp>
          <p:nvSpPr>
            <p:cNvPr id="74" name="Rounded Rectangle 34"/>
            <p:cNvSpPr/>
            <p:nvPr/>
          </p:nvSpPr>
          <p:spPr>
            <a:xfrm>
              <a:off x="8162326" y="3682562"/>
              <a:ext cx="2307741" cy="768174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Rounded Rectangle 34"/>
            <p:cNvSpPr/>
            <p:nvPr/>
          </p:nvSpPr>
          <p:spPr>
            <a:xfrm>
              <a:off x="8257911" y="3761083"/>
              <a:ext cx="2102008" cy="611131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777840" y="3911351"/>
              <a:ext cx="1005414" cy="338560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无损压缩</a:t>
              </a:r>
              <a:endParaRPr lang="bg-BG" altLang="zh-CN" sz="1600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147941" y="4777307"/>
            <a:ext cx="2307741" cy="768174"/>
            <a:chOff x="8147941" y="4785544"/>
            <a:chExt cx="2307741" cy="768174"/>
          </a:xfrm>
        </p:grpSpPr>
        <p:sp>
          <p:nvSpPr>
            <p:cNvPr id="71" name="Rounded Rectangle 34"/>
            <p:cNvSpPr/>
            <p:nvPr/>
          </p:nvSpPr>
          <p:spPr>
            <a:xfrm>
              <a:off x="8147941" y="4785544"/>
              <a:ext cx="2307741" cy="768174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Rounded Rectangle 34"/>
            <p:cNvSpPr/>
            <p:nvPr/>
          </p:nvSpPr>
          <p:spPr>
            <a:xfrm>
              <a:off x="8243526" y="4864065"/>
              <a:ext cx="2102008" cy="611131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777840" y="5017319"/>
              <a:ext cx="1005414" cy="338560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有损压缩</a:t>
              </a:r>
              <a:endParaRPr lang="bg-BG" altLang="zh-CN" sz="1600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cxnSp>
        <p:nvCxnSpPr>
          <p:cNvPr id="51" name="Elbow Connector 50"/>
          <p:cNvCxnSpPr/>
          <p:nvPr/>
        </p:nvCxnSpPr>
        <p:spPr>
          <a:xfrm rot="10800000">
            <a:off x="3974823" y="3730431"/>
            <a:ext cx="944641" cy="90698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0800000" flipV="1">
            <a:off x="7227486" y="4111462"/>
            <a:ext cx="959857" cy="540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0800000">
            <a:off x="7240710" y="4647612"/>
            <a:ext cx="936000" cy="540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8136378" y="348283"/>
            <a:ext cx="2307741" cy="768174"/>
            <a:chOff x="8221875" y="1292228"/>
            <a:chExt cx="2307741" cy="768174"/>
          </a:xfrm>
        </p:grpSpPr>
        <p:sp>
          <p:nvSpPr>
            <p:cNvPr id="84" name="Rounded Rectangle 34"/>
            <p:cNvSpPr/>
            <p:nvPr/>
          </p:nvSpPr>
          <p:spPr>
            <a:xfrm>
              <a:off x="8221875" y="1292228"/>
              <a:ext cx="2307741" cy="768174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Rounded Rectangle 34"/>
            <p:cNvSpPr/>
            <p:nvPr/>
          </p:nvSpPr>
          <p:spPr>
            <a:xfrm>
              <a:off x="8317460" y="1370749"/>
              <a:ext cx="2102008" cy="611131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76" name="Rectangle 45"/>
            <p:cNvSpPr/>
            <p:nvPr/>
          </p:nvSpPr>
          <p:spPr>
            <a:xfrm>
              <a:off x="8837390" y="1524036"/>
              <a:ext cx="1005414" cy="338560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字符编码</a:t>
              </a:r>
              <a:endParaRPr lang="bg-BG" altLang="zh-CN" sz="1600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26676" y="2562795"/>
            <a:ext cx="2307741" cy="768174"/>
            <a:chOff x="8207490" y="2395210"/>
            <a:chExt cx="2307741" cy="768174"/>
          </a:xfrm>
        </p:grpSpPr>
        <p:sp>
          <p:nvSpPr>
            <p:cNvPr id="81" name="Rounded Rectangle 34"/>
            <p:cNvSpPr/>
            <p:nvPr/>
          </p:nvSpPr>
          <p:spPr>
            <a:xfrm>
              <a:off x="8207490" y="2395210"/>
              <a:ext cx="2307741" cy="768174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ounded Rectangle 34"/>
            <p:cNvSpPr/>
            <p:nvPr/>
          </p:nvSpPr>
          <p:spPr>
            <a:xfrm>
              <a:off x="8303075" y="2473731"/>
              <a:ext cx="2102008" cy="611131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77" name="Rectangle 48"/>
            <p:cNvSpPr/>
            <p:nvPr/>
          </p:nvSpPr>
          <p:spPr>
            <a:xfrm>
              <a:off x="8837391" y="2609843"/>
              <a:ext cx="1005414" cy="338560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图像编码</a:t>
              </a:r>
              <a:endParaRPr lang="bg-BG" altLang="zh-CN" sz="1600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cxnSp>
        <p:nvCxnSpPr>
          <p:cNvPr id="79" name="Elbow Connector 63"/>
          <p:cNvCxnSpPr>
            <a:cxnSpLocks/>
            <a:stCxn id="81" idx="1"/>
          </p:cNvCxnSpPr>
          <p:nvPr/>
        </p:nvCxnSpPr>
        <p:spPr>
          <a:xfrm rot="10800000">
            <a:off x="7190710" y="2084058"/>
            <a:ext cx="935966" cy="8628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4A3169-7FA8-47D5-B1EF-A1A4454B0A0F}"/>
              </a:ext>
            </a:extLst>
          </p:cNvPr>
          <p:cNvGrpSpPr/>
          <p:nvPr/>
        </p:nvGrpSpPr>
        <p:grpSpPr>
          <a:xfrm>
            <a:off x="8146375" y="1455539"/>
            <a:ext cx="2307741" cy="768174"/>
            <a:chOff x="8221875" y="1292228"/>
            <a:chExt cx="2307741" cy="768174"/>
          </a:xfrm>
        </p:grpSpPr>
        <p:sp>
          <p:nvSpPr>
            <p:cNvPr id="60" name="Rounded Rectangle 34">
              <a:extLst>
                <a:ext uri="{FF2B5EF4-FFF2-40B4-BE49-F238E27FC236}">
                  <a16:creationId xmlns:a16="http://schemas.microsoft.com/office/drawing/2014/main" id="{77140D3B-6B69-498C-81CC-CF9CD5321477}"/>
                </a:ext>
              </a:extLst>
            </p:cNvPr>
            <p:cNvSpPr/>
            <p:nvPr/>
          </p:nvSpPr>
          <p:spPr>
            <a:xfrm>
              <a:off x="8221875" y="1292228"/>
              <a:ext cx="2307741" cy="768174"/>
            </a:xfrm>
            <a:prstGeom prst="roundRect">
              <a:avLst>
                <a:gd name="adj" fmla="val 726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Rounded Rectangle 34">
              <a:extLst>
                <a:ext uri="{FF2B5EF4-FFF2-40B4-BE49-F238E27FC236}">
                  <a16:creationId xmlns:a16="http://schemas.microsoft.com/office/drawing/2014/main" id="{9AEC7BB3-728C-4FAE-B8FB-A648C1EA81E7}"/>
                </a:ext>
              </a:extLst>
            </p:cNvPr>
            <p:cNvSpPr/>
            <p:nvPr/>
          </p:nvSpPr>
          <p:spPr>
            <a:xfrm>
              <a:off x="8317460" y="1370749"/>
              <a:ext cx="2102008" cy="611131"/>
            </a:xfrm>
            <a:prstGeom prst="roundRect">
              <a:avLst>
                <a:gd name="adj" fmla="val 726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solidFill>
                  <a:prstClr val="black"/>
                </a:solidFill>
              </a:endParaRPr>
            </a:p>
          </p:txBody>
        </p:sp>
        <p:sp>
          <p:nvSpPr>
            <p:cNvPr id="67" name="Rectangle 45">
              <a:extLst>
                <a:ext uri="{FF2B5EF4-FFF2-40B4-BE49-F238E27FC236}">
                  <a16:creationId xmlns:a16="http://schemas.microsoft.com/office/drawing/2014/main" id="{C0F8B3DC-4CA6-4E18-9C85-E7B5B27C0D01}"/>
                </a:ext>
              </a:extLst>
            </p:cNvPr>
            <p:cNvSpPr/>
            <p:nvPr/>
          </p:nvSpPr>
          <p:spPr>
            <a:xfrm>
              <a:off x="8837391" y="1524036"/>
              <a:ext cx="1005414" cy="338560"/>
            </a:xfrm>
            <a:prstGeom prst="rect">
              <a:avLst/>
            </a:prstGeom>
            <a:noFill/>
          </p:spPr>
          <p:txBody>
            <a:bodyPr wrap="none" lIns="91445" tIns="45723" rIns="91445" bIns="45723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cs typeface="Open Sans Light" panose="020B0306030504020204"/>
                </a:rPr>
                <a:t>声音编码</a:t>
              </a:r>
              <a:endParaRPr lang="bg-BG" altLang="zh-CN" sz="1600" dirty="0">
                <a:solidFill>
                  <a:schemeClr val="bg1"/>
                </a:solidFill>
                <a:latin typeface="+mj-ea"/>
                <a:cs typeface="Open Sans Light" panose="020B0306030504020204"/>
              </a:endParaRPr>
            </a:p>
          </p:txBody>
        </p:sp>
      </p:grpSp>
      <p:cxnSp>
        <p:nvCxnSpPr>
          <p:cNvPr id="70" name="Elbow Connector 49">
            <a:extLst>
              <a:ext uri="{FF2B5EF4-FFF2-40B4-BE49-F238E27FC236}">
                <a16:creationId xmlns:a16="http://schemas.microsoft.com/office/drawing/2014/main" id="{02C14831-E921-4B89-B2E4-090FF853DC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59004" y="848554"/>
            <a:ext cx="1016227" cy="7423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50">
            <a:extLst>
              <a:ext uri="{FF2B5EF4-FFF2-40B4-BE49-F238E27FC236}">
                <a16:creationId xmlns:a16="http://schemas.microsoft.com/office/drawing/2014/main" id="{D9B3832F-37DF-4E96-90DD-498AC9BBEE77}"/>
              </a:ext>
            </a:extLst>
          </p:cNvPr>
          <p:cNvCxnSpPr>
            <a:cxnSpLocks/>
            <a:stCxn id="60" idx="1"/>
            <a:endCxn id="68" idx="3"/>
          </p:cNvCxnSpPr>
          <p:nvPr/>
        </p:nvCxnSpPr>
        <p:spPr>
          <a:xfrm rot="10800000">
            <a:off x="7191735" y="1835286"/>
            <a:ext cx="954640" cy="43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F77CD5A-7946-4C25-BC16-752908BEE268}"/>
              </a:ext>
            </a:extLst>
          </p:cNvPr>
          <p:cNvGrpSpPr/>
          <p:nvPr/>
        </p:nvGrpSpPr>
        <p:grpSpPr>
          <a:xfrm>
            <a:off x="3960260" y="1856628"/>
            <a:ext cx="923735" cy="1332000"/>
            <a:chOff x="3960260" y="1856627"/>
            <a:chExt cx="923735" cy="1259363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1036685-4433-4B07-8E24-ADC432B9FD8B}"/>
                </a:ext>
              </a:extLst>
            </p:cNvPr>
            <p:cNvCxnSpPr/>
            <p:nvPr/>
          </p:nvCxnSpPr>
          <p:spPr>
            <a:xfrm>
              <a:off x="3960260" y="3115988"/>
              <a:ext cx="486883" cy="0"/>
            </a:xfrm>
            <a:prstGeom prst="line">
              <a:avLst/>
            </a:prstGeom>
            <a:ln w="19050"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D381AE5-1440-456D-B9E6-A92FA71A3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143" y="1856627"/>
              <a:ext cx="0" cy="1259363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4A7BDD2F-EE2C-4554-A86D-DD505A22A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7143" y="1856627"/>
              <a:ext cx="436852" cy="4683"/>
            </a:xfrm>
            <a:prstGeom prst="line">
              <a:avLst/>
            </a:prstGeom>
            <a:ln w="19050"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7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001" y="321775"/>
            <a:ext cx="7630467" cy="4959804"/>
          </a:xfrm>
          <a:prstGeom prst="rect">
            <a:avLst/>
          </a:prstGeom>
        </p:spPr>
      </p:pic>
      <p:sp>
        <p:nvSpPr>
          <p:cNvPr id="59" name="圆角矩形 58"/>
          <p:cNvSpPr/>
          <p:nvPr/>
        </p:nvSpPr>
        <p:spPr>
          <a:xfrm>
            <a:off x="5529534" y="2553384"/>
            <a:ext cx="6424469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6968" y="2627815"/>
            <a:ext cx="591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数据编码与压缩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319855" y="391884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认识数据与大数据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910803" y="49020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指导教师：王素坤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026218" y="53109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主讲人：岳文静</a:t>
            </a:r>
          </a:p>
        </p:txBody>
      </p:sp>
      <p:pic>
        <p:nvPicPr>
          <p:cNvPr id="16" name="Sensitive,Bogdan Bondarenko - 轻音乐、轻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6018" y="-828551"/>
            <a:ext cx="609600" cy="6096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496D234-319E-4F64-B785-18AC65437D78}"/>
              </a:ext>
            </a:extLst>
          </p:cNvPr>
          <p:cNvSpPr txBox="1"/>
          <p:nvPr/>
        </p:nvSpPr>
        <p:spPr>
          <a:xfrm>
            <a:off x="5783797" y="986405"/>
            <a:ext cx="59159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信息技术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</a:p>
        </p:txBody>
      </p:sp>
    </p:spTree>
    <p:extLst>
      <p:ext uri="{BB962C8B-B14F-4D97-AF65-F5344CB8AC3E}">
        <p14:creationId xmlns:p14="http://schemas.microsoft.com/office/powerpoint/2010/main" val="30864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9" grpId="0" animBg="1"/>
      <p:bldP spid="60" grpId="0"/>
      <p:bldP spid="62" grpId="0"/>
      <p:bldP spid="95" grpId="0"/>
      <p:bldP spid="96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0EFB03-F8ED-493E-BCDB-CF10C3D3C521}"/>
              </a:ext>
            </a:extLst>
          </p:cNvPr>
          <p:cNvGrpSpPr/>
          <p:nvPr/>
        </p:nvGrpSpPr>
        <p:grpSpPr>
          <a:xfrm>
            <a:off x="394726" y="490329"/>
            <a:ext cx="2745515" cy="2143778"/>
            <a:chOff x="394726" y="490329"/>
            <a:chExt cx="2745515" cy="21437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472335-A2D8-4416-A71F-DC514C5A1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7" t="22695" r="5085" b="22929"/>
            <a:stretch/>
          </p:blipFill>
          <p:spPr>
            <a:xfrm>
              <a:off x="394726" y="490329"/>
              <a:ext cx="2745515" cy="168211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B44291-09E6-4277-B964-0B3D4940BCB8}"/>
                </a:ext>
              </a:extLst>
            </p:cNvPr>
            <p:cNvSpPr txBox="1"/>
            <p:nvPr/>
          </p:nvSpPr>
          <p:spPr>
            <a:xfrm>
              <a:off x="1210892" y="2172442"/>
              <a:ext cx="1113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车牌号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8D9DBE-AF45-4660-A3B4-A0A9A41EAB64}"/>
              </a:ext>
            </a:extLst>
          </p:cNvPr>
          <p:cNvGrpSpPr/>
          <p:nvPr/>
        </p:nvGrpSpPr>
        <p:grpSpPr>
          <a:xfrm>
            <a:off x="4595623" y="1331386"/>
            <a:ext cx="2833361" cy="2921864"/>
            <a:chOff x="4595623" y="1331386"/>
            <a:chExt cx="2833361" cy="29218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855881E-F8D4-4F9A-B136-F7A4ECB1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623" y="1331386"/>
              <a:ext cx="2833361" cy="283772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F8FF58-4AB2-422C-A144-6D3B919FDC79}"/>
                </a:ext>
              </a:extLst>
            </p:cNvPr>
            <p:cNvSpPr txBox="1"/>
            <p:nvPr/>
          </p:nvSpPr>
          <p:spPr>
            <a:xfrm>
              <a:off x="5352197" y="3791585"/>
              <a:ext cx="1113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保质期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F87271-5C60-463A-91FA-CAE0E30D16E9}"/>
              </a:ext>
            </a:extLst>
          </p:cNvPr>
          <p:cNvGrpSpPr/>
          <p:nvPr/>
        </p:nvGrpSpPr>
        <p:grpSpPr>
          <a:xfrm>
            <a:off x="8884367" y="3429000"/>
            <a:ext cx="2833361" cy="2765326"/>
            <a:chOff x="8884367" y="3429000"/>
            <a:chExt cx="2833361" cy="276532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8976544-81FE-47E3-8BC7-538E07F0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61F3E"/>
                </a:clrFrom>
                <a:clrTo>
                  <a:srgbClr val="061F3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367" y="3429000"/>
              <a:ext cx="2833361" cy="269860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79B2BE-EA65-4082-8792-3BC84C724A5D}"/>
                </a:ext>
              </a:extLst>
            </p:cNvPr>
            <p:cNvSpPr txBox="1"/>
            <p:nvPr/>
          </p:nvSpPr>
          <p:spPr>
            <a:xfrm>
              <a:off x="9744456" y="5732661"/>
              <a:ext cx="1113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座位号</a:t>
              </a:r>
            </a:p>
          </p:txBody>
        </p:sp>
      </p:grpSp>
      <p:grpSp>
        <p:nvGrpSpPr>
          <p:cNvPr id="20" name="8c409d03-b9de-431c-9497-0f4a92d1c2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08D8F6-9891-4C43-87BA-34055DF7C26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848561" y="2750246"/>
            <a:ext cx="2494877" cy="2622427"/>
            <a:chOff x="4051697" y="1280183"/>
            <a:chExt cx="4088606" cy="4297635"/>
          </a:xfrm>
        </p:grpSpPr>
        <p:sp>
          <p:nvSpPr>
            <p:cNvPr id="21" name="íṡļíḍê">
              <a:extLst>
                <a:ext uri="{FF2B5EF4-FFF2-40B4-BE49-F238E27FC236}">
                  <a16:creationId xmlns:a16="http://schemas.microsoft.com/office/drawing/2014/main" id="{4E859431-0919-4F5E-AAA7-177A8F85C565}"/>
                </a:ext>
              </a:extLst>
            </p:cNvPr>
            <p:cNvSpPr/>
            <p:nvPr/>
          </p:nvSpPr>
          <p:spPr bwMode="auto">
            <a:xfrm>
              <a:off x="4051697" y="1280183"/>
              <a:ext cx="4088606" cy="4080245"/>
            </a:xfrm>
            <a:prstGeom prst="ellipse">
              <a:avLst/>
            </a:prstGeom>
            <a:solidFill>
              <a:srgbClr val="D8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ṣḷiďè">
              <a:extLst>
                <a:ext uri="{FF2B5EF4-FFF2-40B4-BE49-F238E27FC236}">
                  <a16:creationId xmlns:a16="http://schemas.microsoft.com/office/drawing/2014/main" id="{2E74D7CA-0B04-446B-8F1B-E9AB06E2F1D6}"/>
                </a:ext>
              </a:extLst>
            </p:cNvPr>
            <p:cNvSpPr/>
            <p:nvPr/>
          </p:nvSpPr>
          <p:spPr bwMode="auto">
            <a:xfrm>
              <a:off x="5598511" y="4122977"/>
              <a:ext cx="994978" cy="539296"/>
            </a:xfrm>
            <a:custGeom>
              <a:avLst/>
              <a:gdLst>
                <a:gd name="T0" fmla="*/ 110 w 114"/>
                <a:gd name="T1" fmla="*/ 50 h 62"/>
                <a:gd name="T2" fmla="*/ 84 w 114"/>
                <a:gd name="T3" fmla="*/ 50 h 62"/>
                <a:gd name="T4" fmla="*/ 84 w 114"/>
                <a:gd name="T5" fmla="*/ 4 h 62"/>
                <a:gd name="T6" fmla="*/ 80 w 114"/>
                <a:gd name="T7" fmla="*/ 0 h 62"/>
                <a:gd name="T8" fmla="*/ 34 w 114"/>
                <a:gd name="T9" fmla="*/ 0 h 62"/>
                <a:gd name="T10" fmla="*/ 30 w 114"/>
                <a:gd name="T11" fmla="*/ 4 h 62"/>
                <a:gd name="T12" fmla="*/ 30 w 114"/>
                <a:gd name="T13" fmla="*/ 50 h 62"/>
                <a:gd name="T14" fmla="*/ 4 w 114"/>
                <a:gd name="T15" fmla="*/ 50 h 62"/>
                <a:gd name="T16" fmla="*/ 0 w 114"/>
                <a:gd name="T17" fmla="*/ 54 h 62"/>
                <a:gd name="T18" fmla="*/ 0 w 114"/>
                <a:gd name="T19" fmla="*/ 58 h 62"/>
                <a:gd name="T20" fmla="*/ 4 w 114"/>
                <a:gd name="T21" fmla="*/ 62 h 62"/>
                <a:gd name="T22" fmla="*/ 34 w 114"/>
                <a:gd name="T23" fmla="*/ 62 h 62"/>
                <a:gd name="T24" fmla="*/ 80 w 114"/>
                <a:gd name="T25" fmla="*/ 62 h 62"/>
                <a:gd name="T26" fmla="*/ 110 w 114"/>
                <a:gd name="T27" fmla="*/ 62 h 62"/>
                <a:gd name="T28" fmla="*/ 114 w 114"/>
                <a:gd name="T29" fmla="*/ 58 h 62"/>
                <a:gd name="T30" fmla="*/ 114 w 114"/>
                <a:gd name="T31" fmla="*/ 54 h 62"/>
                <a:gd name="T32" fmla="*/ 110 w 114"/>
                <a:gd name="T3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62">
                  <a:moveTo>
                    <a:pt x="110" y="50"/>
                  </a:moveTo>
                  <a:cubicBezTo>
                    <a:pt x="84" y="50"/>
                    <a:pt x="84" y="50"/>
                    <a:pt x="84" y="5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2"/>
                    <a:pt x="30" y="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51"/>
                    <a:pt x="0" y="5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2" y="62"/>
                    <a:pt x="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2" y="62"/>
                    <a:pt x="114" y="61"/>
                    <a:pt x="114" y="58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1"/>
                    <a:pt x="112" y="50"/>
                    <a:pt x="110" y="50"/>
                  </a:cubicBezTo>
                  <a:close/>
                </a:path>
              </a:pathLst>
            </a:cu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şlidé">
              <a:extLst>
                <a:ext uri="{FF2B5EF4-FFF2-40B4-BE49-F238E27FC236}">
                  <a16:creationId xmlns:a16="http://schemas.microsoft.com/office/drawing/2014/main" id="{60AFD9D1-207B-4F8B-8128-1B08BB5ADB09}"/>
                </a:ext>
              </a:extLst>
            </p:cNvPr>
            <p:cNvSpPr/>
            <p:nvPr/>
          </p:nvSpPr>
          <p:spPr bwMode="auto">
            <a:xfrm>
              <a:off x="4812562" y="2342050"/>
              <a:ext cx="2566875" cy="1847816"/>
            </a:xfrm>
            <a:custGeom>
              <a:avLst/>
              <a:gdLst>
                <a:gd name="T0" fmla="*/ 290 w 294"/>
                <a:gd name="T1" fmla="*/ 212 h 212"/>
                <a:gd name="T2" fmla="*/ 4 w 294"/>
                <a:gd name="T3" fmla="*/ 212 h 212"/>
                <a:gd name="T4" fmla="*/ 0 w 294"/>
                <a:gd name="T5" fmla="*/ 208 h 212"/>
                <a:gd name="T6" fmla="*/ 0 w 294"/>
                <a:gd name="T7" fmla="*/ 4 h 212"/>
                <a:gd name="T8" fmla="*/ 4 w 294"/>
                <a:gd name="T9" fmla="*/ 0 h 212"/>
                <a:gd name="T10" fmla="*/ 290 w 294"/>
                <a:gd name="T11" fmla="*/ 0 h 212"/>
                <a:gd name="T12" fmla="*/ 294 w 294"/>
                <a:gd name="T13" fmla="*/ 4 h 212"/>
                <a:gd name="T14" fmla="*/ 294 w 294"/>
                <a:gd name="T15" fmla="*/ 208 h 212"/>
                <a:gd name="T16" fmla="*/ 290 w 294"/>
                <a:gd name="T1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12">
                  <a:moveTo>
                    <a:pt x="290" y="212"/>
                  </a:moveTo>
                  <a:cubicBezTo>
                    <a:pt x="4" y="212"/>
                    <a:pt x="4" y="212"/>
                    <a:pt x="4" y="212"/>
                  </a:cubicBezTo>
                  <a:cubicBezTo>
                    <a:pt x="1" y="212"/>
                    <a:pt x="0" y="211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3" y="0"/>
                    <a:pt x="294" y="2"/>
                    <a:pt x="294" y="4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4" y="211"/>
                    <a:pt x="293" y="212"/>
                    <a:pt x="290" y="212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1ïḓê">
              <a:extLst>
                <a:ext uri="{FF2B5EF4-FFF2-40B4-BE49-F238E27FC236}">
                  <a16:creationId xmlns:a16="http://schemas.microsoft.com/office/drawing/2014/main" id="{4BACD4AD-5D3B-49F9-8571-B353B334D935}"/>
                </a:ext>
              </a:extLst>
            </p:cNvPr>
            <p:cNvSpPr/>
            <p:nvPr/>
          </p:nvSpPr>
          <p:spPr bwMode="auto">
            <a:xfrm>
              <a:off x="4900356" y="2438205"/>
              <a:ext cx="2391291" cy="14213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ṥľïdé">
              <a:extLst>
                <a:ext uri="{FF2B5EF4-FFF2-40B4-BE49-F238E27FC236}">
                  <a16:creationId xmlns:a16="http://schemas.microsoft.com/office/drawing/2014/main" id="{C5B21EC0-37FE-45F5-AF47-64005B68D38F}"/>
                </a:ext>
              </a:extLst>
            </p:cNvPr>
            <p:cNvSpPr/>
            <p:nvPr/>
          </p:nvSpPr>
          <p:spPr bwMode="auto">
            <a:xfrm>
              <a:off x="6024930" y="3939031"/>
              <a:ext cx="142140" cy="137960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ḷiḍé">
              <a:extLst>
                <a:ext uri="{FF2B5EF4-FFF2-40B4-BE49-F238E27FC236}">
                  <a16:creationId xmlns:a16="http://schemas.microsoft.com/office/drawing/2014/main" id="{5D283527-DACC-4508-9DBC-39FBBA2BACE0}"/>
                </a:ext>
              </a:extLst>
            </p:cNvPr>
            <p:cNvSpPr/>
            <p:nvPr/>
          </p:nvSpPr>
          <p:spPr bwMode="auto">
            <a:xfrm>
              <a:off x="6898672" y="4967453"/>
              <a:ext cx="334446" cy="610365"/>
            </a:xfrm>
            <a:custGeom>
              <a:avLst/>
              <a:gdLst>
                <a:gd name="T0" fmla="*/ 21 w 38"/>
                <a:gd name="T1" fmla="*/ 0 h 70"/>
                <a:gd name="T2" fmla="*/ 21 w 38"/>
                <a:gd name="T3" fmla="*/ 30 h 70"/>
                <a:gd name="T4" fmla="*/ 19 w 38"/>
                <a:gd name="T5" fmla="*/ 33 h 70"/>
                <a:gd name="T6" fmla="*/ 17 w 38"/>
                <a:gd name="T7" fmla="*/ 30 h 70"/>
                <a:gd name="T8" fmla="*/ 17 w 38"/>
                <a:gd name="T9" fmla="*/ 0 h 70"/>
                <a:gd name="T10" fmla="*/ 0 w 38"/>
                <a:gd name="T11" fmla="*/ 18 h 70"/>
                <a:gd name="T12" fmla="*/ 0 w 38"/>
                <a:gd name="T13" fmla="*/ 52 h 70"/>
                <a:gd name="T14" fmla="*/ 17 w 38"/>
                <a:gd name="T15" fmla="*/ 70 h 70"/>
                <a:gd name="T16" fmla="*/ 21 w 38"/>
                <a:gd name="T17" fmla="*/ 70 h 70"/>
                <a:gd name="T18" fmla="*/ 38 w 38"/>
                <a:gd name="T19" fmla="*/ 52 h 70"/>
                <a:gd name="T20" fmla="*/ 38 w 38"/>
                <a:gd name="T21" fmla="*/ 18 h 70"/>
                <a:gd name="T22" fmla="*/ 21 w 38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70">
                  <a:moveTo>
                    <a:pt x="21" y="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2"/>
                    <a:pt x="20" y="33"/>
                    <a:pt x="19" y="33"/>
                  </a:cubicBezTo>
                  <a:cubicBezTo>
                    <a:pt x="18" y="33"/>
                    <a:pt x="17" y="32"/>
                    <a:pt x="17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2"/>
                    <a:pt x="7" y="70"/>
                    <a:pt x="17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0" y="70"/>
                    <a:pt x="38" y="62"/>
                    <a:pt x="38" y="5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ľïďê">
              <a:extLst>
                <a:ext uri="{FF2B5EF4-FFF2-40B4-BE49-F238E27FC236}">
                  <a16:creationId xmlns:a16="http://schemas.microsoft.com/office/drawing/2014/main" id="{2D4C8403-0019-40ED-B055-9C092CC6D453}"/>
                </a:ext>
              </a:extLst>
            </p:cNvPr>
            <p:cNvSpPr/>
            <p:nvPr/>
          </p:nvSpPr>
          <p:spPr bwMode="auto">
            <a:xfrm>
              <a:off x="7011547" y="5038525"/>
              <a:ext cx="108695" cy="104516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lïḋé">
              <a:extLst>
                <a:ext uri="{FF2B5EF4-FFF2-40B4-BE49-F238E27FC236}">
                  <a16:creationId xmlns:a16="http://schemas.microsoft.com/office/drawing/2014/main" id="{2010C333-D884-4DB5-88AB-0CFB78A1C133}"/>
                </a:ext>
              </a:extLst>
            </p:cNvPr>
            <p:cNvSpPr/>
            <p:nvPr/>
          </p:nvSpPr>
          <p:spPr bwMode="auto">
            <a:xfrm>
              <a:off x="4958884" y="4967453"/>
              <a:ext cx="1785108" cy="610365"/>
            </a:xfrm>
            <a:custGeom>
              <a:avLst/>
              <a:gdLst>
                <a:gd name="T0" fmla="*/ 200 w 204"/>
                <a:gd name="T1" fmla="*/ 70 h 70"/>
                <a:gd name="T2" fmla="*/ 4 w 204"/>
                <a:gd name="T3" fmla="*/ 70 h 70"/>
                <a:gd name="T4" fmla="*/ 0 w 204"/>
                <a:gd name="T5" fmla="*/ 66 h 70"/>
                <a:gd name="T6" fmla="*/ 0 w 204"/>
                <a:gd name="T7" fmla="*/ 4 h 70"/>
                <a:gd name="T8" fmla="*/ 4 w 204"/>
                <a:gd name="T9" fmla="*/ 0 h 70"/>
                <a:gd name="T10" fmla="*/ 200 w 204"/>
                <a:gd name="T11" fmla="*/ 0 h 70"/>
                <a:gd name="T12" fmla="*/ 204 w 204"/>
                <a:gd name="T13" fmla="*/ 4 h 70"/>
                <a:gd name="T14" fmla="*/ 204 w 204"/>
                <a:gd name="T15" fmla="*/ 66 h 70"/>
                <a:gd name="T16" fmla="*/ 200 w 204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70">
                  <a:moveTo>
                    <a:pt x="200" y="70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2" y="0"/>
                    <a:pt x="204" y="2"/>
                    <a:pt x="204" y="4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4" y="68"/>
                    <a:pt x="202" y="70"/>
                    <a:pt x="200" y="7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ḷïḋe">
              <a:extLst>
                <a:ext uri="{FF2B5EF4-FFF2-40B4-BE49-F238E27FC236}">
                  <a16:creationId xmlns:a16="http://schemas.microsoft.com/office/drawing/2014/main" id="{64CDD478-DABA-4AC9-B03C-2D1BB8727B91}"/>
                </a:ext>
              </a:extLst>
            </p:cNvPr>
            <p:cNvSpPr/>
            <p:nvPr/>
          </p:nvSpPr>
          <p:spPr bwMode="auto">
            <a:xfrm>
              <a:off x="5055036" y="5080330"/>
              <a:ext cx="1584441" cy="401336"/>
            </a:xfrm>
            <a:prstGeom prst="rect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ļïḑê">
              <a:extLst>
                <a:ext uri="{FF2B5EF4-FFF2-40B4-BE49-F238E27FC236}">
                  <a16:creationId xmlns:a16="http://schemas.microsoft.com/office/drawing/2014/main" id="{87446A1F-1FCA-4287-9268-422C55148BF7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ŝļiḓé">
              <a:extLst>
                <a:ext uri="{FF2B5EF4-FFF2-40B4-BE49-F238E27FC236}">
                  <a16:creationId xmlns:a16="http://schemas.microsoft.com/office/drawing/2014/main" id="{F4B5054F-0D54-4573-B97C-937985388725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ṥļîḍê">
              <a:extLst>
                <a:ext uri="{FF2B5EF4-FFF2-40B4-BE49-F238E27FC236}">
                  <a16:creationId xmlns:a16="http://schemas.microsoft.com/office/drawing/2014/main" id="{2B489878-4CDC-40C7-AC38-F3D351FD7963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iḑê">
              <a:extLst>
                <a:ext uri="{FF2B5EF4-FFF2-40B4-BE49-F238E27FC236}">
                  <a16:creationId xmlns:a16="http://schemas.microsoft.com/office/drawing/2014/main" id="{1BF95CB0-7423-46A9-A474-66B3662BCB49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lîḓè">
              <a:extLst>
                <a:ext uri="{FF2B5EF4-FFF2-40B4-BE49-F238E27FC236}">
                  <a16:creationId xmlns:a16="http://schemas.microsoft.com/office/drawing/2014/main" id="{20738496-01B8-4055-9727-FA426CA7412C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1îḍé">
              <a:extLst>
                <a:ext uri="{FF2B5EF4-FFF2-40B4-BE49-F238E27FC236}">
                  <a16:creationId xmlns:a16="http://schemas.microsoft.com/office/drawing/2014/main" id="{430D564D-B61F-4F2E-BC44-31D0C462B779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ļîḑe">
              <a:extLst>
                <a:ext uri="{FF2B5EF4-FFF2-40B4-BE49-F238E27FC236}">
                  <a16:creationId xmlns:a16="http://schemas.microsoft.com/office/drawing/2014/main" id="{F7101226-9B36-4D00-B83B-76772EBA2571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lîḋé">
              <a:extLst>
                <a:ext uri="{FF2B5EF4-FFF2-40B4-BE49-F238E27FC236}">
                  <a16:creationId xmlns:a16="http://schemas.microsoft.com/office/drawing/2014/main" id="{7894681B-94AD-40FC-8FF7-40547042C68A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ṩ1îḑé">
              <a:extLst>
                <a:ext uri="{FF2B5EF4-FFF2-40B4-BE49-F238E27FC236}">
                  <a16:creationId xmlns:a16="http://schemas.microsoft.com/office/drawing/2014/main" id="{32928163-2E2F-4C38-86AF-1FBA87FC59CF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ṣḻïḋê">
              <a:extLst>
                <a:ext uri="{FF2B5EF4-FFF2-40B4-BE49-F238E27FC236}">
                  <a16:creationId xmlns:a16="http://schemas.microsoft.com/office/drawing/2014/main" id="{B84E2954-C20E-4C77-865E-E8A0E18AA554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ḻíde">
              <a:extLst>
                <a:ext uri="{FF2B5EF4-FFF2-40B4-BE49-F238E27FC236}">
                  <a16:creationId xmlns:a16="http://schemas.microsoft.com/office/drawing/2014/main" id="{15A9CE39-D390-4680-8E0F-1924DE381A6F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1ïḍé">
              <a:extLst>
                <a:ext uri="{FF2B5EF4-FFF2-40B4-BE49-F238E27FC236}">
                  <a16:creationId xmlns:a16="http://schemas.microsoft.com/office/drawing/2014/main" id="{06846501-8B50-439B-9746-DE2873835F14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ṥḻíďé">
              <a:extLst>
                <a:ext uri="{FF2B5EF4-FFF2-40B4-BE49-F238E27FC236}">
                  <a16:creationId xmlns:a16="http://schemas.microsoft.com/office/drawing/2014/main" id="{FFEE97B1-B9C9-4E04-A20C-B68D43522440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ļíḑè">
              <a:extLst>
                <a:ext uri="{FF2B5EF4-FFF2-40B4-BE49-F238E27FC236}">
                  <a16:creationId xmlns:a16="http://schemas.microsoft.com/office/drawing/2014/main" id="{4074F5EB-7E81-4EA9-BA04-A5EB67D1AB39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custGeom>
              <a:avLst/>
              <a:gdLst>
                <a:gd name="T0" fmla="*/ 0 w 5"/>
                <a:gd name="T1" fmla="*/ 0 h 75"/>
                <a:gd name="T2" fmla="*/ 0 w 5"/>
                <a:gd name="T3" fmla="*/ 75 h 75"/>
                <a:gd name="T4" fmla="*/ 5 w 5"/>
                <a:gd name="T5" fmla="*/ 75 h 75"/>
                <a:gd name="T6" fmla="*/ 5 w 5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5">
                  <a:moveTo>
                    <a:pt x="0" y="0"/>
                  </a:moveTo>
                  <a:lnTo>
                    <a:pt x="0" y="75"/>
                  </a:lnTo>
                  <a:lnTo>
                    <a:pt x="5" y="7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1ídê">
              <a:extLst>
                <a:ext uri="{FF2B5EF4-FFF2-40B4-BE49-F238E27FC236}">
                  <a16:creationId xmlns:a16="http://schemas.microsoft.com/office/drawing/2014/main" id="{1FACEBF5-C01D-4400-A203-67224AD3DCE0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$ļïďê">
              <a:extLst>
                <a:ext uri="{FF2B5EF4-FFF2-40B4-BE49-F238E27FC236}">
                  <a16:creationId xmlns:a16="http://schemas.microsoft.com/office/drawing/2014/main" id="{49936B14-071A-429F-8629-FDFD1042F079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ḻiďe">
              <a:extLst>
                <a:ext uri="{FF2B5EF4-FFF2-40B4-BE49-F238E27FC236}">
                  <a16:creationId xmlns:a16="http://schemas.microsoft.com/office/drawing/2014/main" id="{4D7C4BA7-7C4B-4F80-803B-3357C347F18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1íḍe">
              <a:extLst>
                <a:ext uri="{FF2B5EF4-FFF2-40B4-BE49-F238E27FC236}">
                  <a16:creationId xmlns:a16="http://schemas.microsoft.com/office/drawing/2014/main" id="{6B4B43D7-0945-4344-8AA2-9AC330372DB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ḷíḍè">
              <a:extLst>
                <a:ext uri="{FF2B5EF4-FFF2-40B4-BE49-F238E27FC236}">
                  <a16:creationId xmlns:a16="http://schemas.microsoft.com/office/drawing/2014/main" id="{6FD49717-8E77-4DD9-B1AF-1B98BD6BA2EF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1îďê">
              <a:extLst>
                <a:ext uri="{FF2B5EF4-FFF2-40B4-BE49-F238E27FC236}">
                  <a16:creationId xmlns:a16="http://schemas.microsoft.com/office/drawing/2014/main" id="{33EA5665-4275-4273-AC45-4302C2384966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ídè">
              <a:extLst>
                <a:ext uri="{FF2B5EF4-FFF2-40B4-BE49-F238E27FC236}">
                  <a16:creationId xmlns:a16="http://schemas.microsoft.com/office/drawing/2014/main" id="{B4A1FA14-0B08-4CAD-BDDA-3501B91A680B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ļiďê">
              <a:extLst>
                <a:ext uri="{FF2B5EF4-FFF2-40B4-BE49-F238E27FC236}">
                  <a16:creationId xmlns:a16="http://schemas.microsoft.com/office/drawing/2014/main" id="{1AD24362-8908-41AB-84A7-7A836AB0C2F1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ṡḻíďè">
              <a:extLst>
                <a:ext uri="{FF2B5EF4-FFF2-40B4-BE49-F238E27FC236}">
                  <a16:creationId xmlns:a16="http://schemas.microsoft.com/office/drawing/2014/main" id="{6ED1A927-9188-4687-BBD6-098F539C4E36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ṧḻïḑé">
              <a:extLst>
                <a:ext uri="{FF2B5EF4-FFF2-40B4-BE49-F238E27FC236}">
                  <a16:creationId xmlns:a16="http://schemas.microsoft.com/office/drawing/2014/main" id="{45F817ED-FC0B-4089-B563-F0462C9DE902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ḻiḑê">
              <a:extLst>
                <a:ext uri="{FF2B5EF4-FFF2-40B4-BE49-F238E27FC236}">
                  <a16:creationId xmlns:a16="http://schemas.microsoft.com/office/drawing/2014/main" id="{A67A6AFC-605E-4D66-8F34-E38461E7C7CA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ṧ1ïḋé">
              <a:extLst>
                <a:ext uri="{FF2B5EF4-FFF2-40B4-BE49-F238E27FC236}">
                  <a16:creationId xmlns:a16="http://schemas.microsoft.com/office/drawing/2014/main" id="{35796522-7263-432A-B672-6CE1F0A18F14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ṡlîḋé">
              <a:extLst>
                <a:ext uri="{FF2B5EF4-FFF2-40B4-BE49-F238E27FC236}">
                  <a16:creationId xmlns:a16="http://schemas.microsoft.com/office/drawing/2014/main" id="{DB934262-390B-49B1-BFF3-815A281A2368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ľïḓe">
              <a:extLst>
                <a:ext uri="{FF2B5EF4-FFF2-40B4-BE49-F238E27FC236}">
                  <a16:creationId xmlns:a16="http://schemas.microsoft.com/office/drawing/2014/main" id="{F411B127-8DC6-4482-B3CE-90EFC68CDB66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şlïḋe">
              <a:extLst>
                <a:ext uri="{FF2B5EF4-FFF2-40B4-BE49-F238E27FC236}">
                  <a16:creationId xmlns:a16="http://schemas.microsoft.com/office/drawing/2014/main" id="{EC8A79EC-CF88-484E-A70C-3F24036934C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ḷíḋé">
              <a:extLst>
                <a:ext uri="{FF2B5EF4-FFF2-40B4-BE49-F238E27FC236}">
                  <a16:creationId xmlns:a16="http://schemas.microsoft.com/office/drawing/2014/main" id="{1043D926-678B-4B99-BC06-17910E16ABA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custGeom>
              <a:avLst/>
              <a:gdLst>
                <a:gd name="T0" fmla="*/ 0 w 389"/>
                <a:gd name="T1" fmla="*/ 7 h 7"/>
                <a:gd name="T2" fmla="*/ 389 w 389"/>
                <a:gd name="T3" fmla="*/ 7 h 7"/>
                <a:gd name="T4" fmla="*/ 389 w 389"/>
                <a:gd name="T5" fmla="*/ 0 h 7"/>
                <a:gd name="T6" fmla="*/ 0 w 38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7">
                  <a:moveTo>
                    <a:pt x="0" y="7"/>
                  </a:moveTo>
                  <a:lnTo>
                    <a:pt x="389" y="7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1îḑe">
              <a:extLst>
                <a:ext uri="{FF2B5EF4-FFF2-40B4-BE49-F238E27FC236}">
                  <a16:creationId xmlns:a16="http://schemas.microsoft.com/office/drawing/2014/main" id="{F22AB2C6-0CB1-4726-97C0-12ECFF0EC856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ṣ1ídè">
              <a:extLst>
                <a:ext uri="{FF2B5EF4-FFF2-40B4-BE49-F238E27FC236}">
                  <a16:creationId xmlns:a16="http://schemas.microsoft.com/office/drawing/2014/main" id="{04A4FAC9-7DD0-4ADF-B4C6-E659556E2E5D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ľiḍê">
              <a:extLst>
                <a:ext uri="{FF2B5EF4-FFF2-40B4-BE49-F238E27FC236}">
                  <a16:creationId xmlns:a16="http://schemas.microsoft.com/office/drawing/2014/main" id="{6AD1EC24-3279-45B7-9DDB-9F9FD9D9E533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ļïḑé">
              <a:extLst>
                <a:ext uri="{FF2B5EF4-FFF2-40B4-BE49-F238E27FC236}">
                  <a16:creationId xmlns:a16="http://schemas.microsoft.com/office/drawing/2014/main" id="{C68D105C-EFE3-4DB6-B79D-35F725D6B187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AA3525C8-7E80-4BD9-8C7F-FDA8D2F75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64" y="3667176"/>
            <a:ext cx="1551202" cy="155120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6769DD5-B50D-40C6-BD8D-0C5EFF9FB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45" y="870063"/>
            <a:ext cx="1369200" cy="13692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5CA396C9-5C6D-4A27-AD1D-04A85C4A9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48" y="3776857"/>
            <a:ext cx="1266738" cy="126673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95C4EAF7-037D-4598-9370-4BF6DE6AB8F6}"/>
              </a:ext>
            </a:extLst>
          </p:cNvPr>
          <p:cNvSpPr txBox="1"/>
          <p:nvPr/>
        </p:nvSpPr>
        <p:spPr>
          <a:xfrm>
            <a:off x="5344523" y="3379150"/>
            <a:ext cx="15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010011100110110101010001</a:t>
            </a:r>
            <a:endParaRPr lang="zh-CN" altLang="en-US" sz="20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50" name="abc1eda8-4145-4b9c-9484-f42f82c3bde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D2C5346-6EAF-491D-832E-65363F3A634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538112" flipH="1">
            <a:off x="268370" y="4623993"/>
            <a:ext cx="1885043" cy="1286265"/>
            <a:chOff x="4184650" y="1765300"/>
            <a:chExt cx="3832225" cy="4014788"/>
          </a:xfrm>
        </p:grpSpPr>
        <p:sp>
          <p:nvSpPr>
            <p:cNvPr id="151" name="íSļíḋè">
              <a:extLst>
                <a:ext uri="{FF2B5EF4-FFF2-40B4-BE49-F238E27FC236}">
                  <a16:creationId xmlns:a16="http://schemas.microsoft.com/office/drawing/2014/main" id="{B3FC6246-D55E-47F6-9272-987AD32FD086}"/>
                </a:ext>
              </a:extLst>
            </p:cNvPr>
            <p:cNvSpPr/>
            <p:nvPr/>
          </p:nvSpPr>
          <p:spPr bwMode="auto">
            <a:xfrm>
              <a:off x="6588125" y="3876675"/>
              <a:ext cx="1409700" cy="423863"/>
            </a:xfrm>
            <a:custGeom>
              <a:avLst/>
              <a:gdLst>
                <a:gd name="T0" fmla="*/ 58 w 156"/>
                <a:gd name="T1" fmla="*/ 47 h 47"/>
                <a:gd name="T2" fmla="*/ 57 w 156"/>
                <a:gd name="T3" fmla="*/ 47 h 47"/>
                <a:gd name="T4" fmla="*/ 1 w 156"/>
                <a:gd name="T5" fmla="*/ 16 h 47"/>
                <a:gd name="T6" fmla="*/ 0 w 156"/>
                <a:gd name="T7" fmla="*/ 15 h 47"/>
                <a:gd name="T8" fmla="*/ 1 w 156"/>
                <a:gd name="T9" fmla="*/ 13 h 47"/>
                <a:gd name="T10" fmla="*/ 97 w 156"/>
                <a:gd name="T11" fmla="*/ 0 h 47"/>
                <a:gd name="T12" fmla="*/ 98 w 156"/>
                <a:gd name="T13" fmla="*/ 0 h 47"/>
                <a:gd name="T14" fmla="*/ 155 w 156"/>
                <a:gd name="T15" fmla="*/ 31 h 47"/>
                <a:gd name="T16" fmla="*/ 156 w 156"/>
                <a:gd name="T17" fmla="*/ 32 h 47"/>
                <a:gd name="T18" fmla="*/ 154 w 156"/>
                <a:gd name="T19" fmla="*/ 34 h 47"/>
                <a:gd name="T20" fmla="*/ 58 w 156"/>
                <a:gd name="T21" fmla="*/ 47 h 47"/>
                <a:gd name="T22" fmla="*/ 58 w 156"/>
                <a:gd name="T23" fmla="*/ 47 h 47"/>
                <a:gd name="T24" fmla="*/ 7 w 156"/>
                <a:gd name="T25" fmla="*/ 16 h 47"/>
                <a:gd name="T26" fmla="*/ 58 w 156"/>
                <a:gd name="T27" fmla="*/ 44 h 47"/>
                <a:gd name="T28" fmla="*/ 149 w 156"/>
                <a:gd name="T29" fmla="*/ 31 h 47"/>
                <a:gd name="T30" fmla="*/ 97 w 156"/>
                <a:gd name="T31" fmla="*/ 3 h 47"/>
                <a:gd name="T32" fmla="*/ 7 w 156"/>
                <a:gd name="T3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47">
                  <a:moveTo>
                    <a:pt x="58" y="47"/>
                  </a:moveTo>
                  <a:cubicBezTo>
                    <a:pt x="58" y="47"/>
                    <a:pt x="58" y="47"/>
                    <a:pt x="57" y="4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6" y="31"/>
                    <a:pt x="156" y="32"/>
                    <a:pt x="156" y="32"/>
                  </a:cubicBezTo>
                  <a:cubicBezTo>
                    <a:pt x="156" y="33"/>
                    <a:pt x="155" y="34"/>
                    <a:pt x="154" y="3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97" y="3"/>
                    <a:pt x="97" y="3"/>
                    <a:pt x="97" y="3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ḻiďe">
              <a:extLst>
                <a:ext uri="{FF2B5EF4-FFF2-40B4-BE49-F238E27FC236}">
                  <a16:creationId xmlns:a16="http://schemas.microsoft.com/office/drawing/2014/main" id="{637BD611-13AD-4DDE-BAF4-287242B4209F}"/>
                </a:ext>
              </a:extLst>
            </p:cNvPr>
            <p:cNvSpPr/>
            <p:nvPr/>
          </p:nvSpPr>
          <p:spPr bwMode="auto">
            <a:xfrm>
              <a:off x="4772025" y="4246563"/>
              <a:ext cx="1870075" cy="1533525"/>
            </a:xfrm>
            <a:custGeom>
              <a:avLst/>
              <a:gdLst>
                <a:gd name="T0" fmla="*/ 205 w 207"/>
                <a:gd name="T1" fmla="*/ 170 h 170"/>
                <a:gd name="T2" fmla="*/ 205 w 207"/>
                <a:gd name="T3" fmla="*/ 170 h 170"/>
                <a:gd name="T4" fmla="*/ 148 w 207"/>
                <a:gd name="T5" fmla="*/ 139 h 170"/>
                <a:gd name="T6" fmla="*/ 148 w 207"/>
                <a:gd name="T7" fmla="*/ 139 h 170"/>
                <a:gd name="T8" fmla="*/ 1 w 207"/>
                <a:gd name="T9" fmla="*/ 4 h 170"/>
                <a:gd name="T10" fmla="*/ 0 w 207"/>
                <a:gd name="T11" fmla="*/ 1 h 170"/>
                <a:gd name="T12" fmla="*/ 3 w 207"/>
                <a:gd name="T13" fmla="*/ 1 h 170"/>
                <a:gd name="T14" fmla="*/ 59 w 207"/>
                <a:gd name="T15" fmla="*/ 32 h 170"/>
                <a:gd name="T16" fmla="*/ 59 w 207"/>
                <a:gd name="T17" fmla="*/ 32 h 170"/>
                <a:gd name="T18" fmla="*/ 207 w 207"/>
                <a:gd name="T19" fmla="*/ 167 h 170"/>
                <a:gd name="T20" fmla="*/ 207 w 207"/>
                <a:gd name="T21" fmla="*/ 169 h 170"/>
                <a:gd name="T22" fmla="*/ 205 w 207"/>
                <a:gd name="T23" fmla="*/ 170 h 170"/>
                <a:gd name="T24" fmla="*/ 150 w 207"/>
                <a:gd name="T25" fmla="*/ 136 h 170"/>
                <a:gd name="T26" fmla="*/ 194 w 207"/>
                <a:gd name="T27" fmla="*/ 160 h 170"/>
                <a:gd name="T28" fmla="*/ 57 w 207"/>
                <a:gd name="T29" fmla="*/ 35 h 170"/>
                <a:gd name="T30" fmla="*/ 13 w 207"/>
                <a:gd name="T31" fmla="*/ 11 h 170"/>
                <a:gd name="T32" fmla="*/ 150 w 207"/>
                <a:gd name="T33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70">
                  <a:moveTo>
                    <a:pt x="205" y="170"/>
                  </a:moveTo>
                  <a:cubicBezTo>
                    <a:pt x="205" y="170"/>
                    <a:pt x="205" y="170"/>
                    <a:pt x="205" y="17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8"/>
                    <a:pt x="207" y="169"/>
                    <a:pt x="207" y="169"/>
                  </a:cubicBezTo>
                  <a:cubicBezTo>
                    <a:pt x="206" y="170"/>
                    <a:pt x="206" y="170"/>
                    <a:pt x="205" y="170"/>
                  </a:cubicBezTo>
                  <a:close/>
                  <a:moveTo>
                    <a:pt x="150" y="136"/>
                  </a:moveTo>
                  <a:cubicBezTo>
                    <a:pt x="194" y="160"/>
                    <a:pt x="194" y="160"/>
                    <a:pt x="194" y="16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50" y="13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šlîḓê">
              <a:extLst>
                <a:ext uri="{FF2B5EF4-FFF2-40B4-BE49-F238E27FC236}">
                  <a16:creationId xmlns:a16="http://schemas.microsoft.com/office/drawing/2014/main" id="{6C91A0D2-D779-45EF-A3E9-E4CA0F51765A}"/>
                </a:ext>
              </a:extLst>
            </p:cNvPr>
            <p:cNvSpPr/>
            <p:nvPr/>
          </p:nvSpPr>
          <p:spPr bwMode="auto">
            <a:xfrm>
              <a:off x="4772025" y="4129088"/>
              <a:ext cx="1400175" cy="433388"/>
            </a:xfrm>
            <a:custGeom>
              <a:avLst/>
              <a:gdLst>
                <a:gd name="T0" fmla="*/ 58 w 155"/>
                <a:gd name="T1" fmla="*/ 48 h 48"/>
                <a:gd name="T2" fmla="*/ 57 w 155"/>
                <a:gd name="T3" fmla="*/ 48 h 48"/>
                <a:gd name="T4" fmla="*/ 1 w 155"/>
                <a:gd name="T5" fmla="*/ 17 h 48"/>
                <a:gd name="T6" fmla="*/ 0 w 155"/>
                <a:gd name="T7" fmla="*/ 15 h 48"/>
                <a:gd name="T8" fmla="*/ 1 w 155"/>
                <a:gd name="T9" fmla="*/ 14 h 48"/>
                <a:gd name="T10" fmla="*/ 97 w 155"/>
                <a:gd name="T11" fmla="*/ 0 h 48"/>
                <a:gd name="T12" fmla="*/ 98 w 155"/>
                <a:gd name="T13" fmla="*/ 0 h 48"/>
                <a:gd name="T14" fmla="*/ 154 w 155"/>
                <a:gd name="T15" fmla="*/ 31 h 48"/>
                <a:gd name="T16" fmla="*/ 155 w 155"/>
                <a:gd name="T17" fmla="*/ 33 h 48"/>
                <a:gd name="T18" fmla="*/ 154 w 155"/>
                <a:gd name="T19" fmla="*/ 34 h 48"/>
                <a:gd name="T20" fmla="*/ 58 w 155"/>
                <a:gd name="T21" fmla="*/ 48 h 48"/>
                <a:gd name="T22" fmla="*/ 58 w 155"/>
                <a:gd name="T23" fmla="*/ 48 h 48"/>
                <a:gd name="T24" fmla="*/ 7 w 155"/>
                <a:gd name="T25" fmla="*/ 16 h 48"/>
                <a:gd name="T26" fmla="*/ 58 w 155"/>
                <a:gd name="T27" fmla="*/ 44 h 48"/>
                <a:gd name="T28" fmla="*/ 148 w 155"/>
                <a:gd name="T29" fmla="*/ 32 h 48"/>
                <a:gd name="T30" fmla="*/ 97 w 155"/>
                <a:gd name="T31" fmla="*/ 4 h 48"/>
                <a:gd name="T32" fmla="*/ 7 w 155"/>
                <a:gd name="T3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48">
                  <a:moveTo>
                    <a:pt x="58" y="48"/>
                  </a:moveTo>
                  <a:cubicBezTo>
                    <a:pt x="58" y="48"/>
                    <a:pt x="58" y="48"/>
                    <a:pt x="57" y="4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5" y="32"/>
                    <a:pt x="155" y="32"/>
                    <a:pt x="155" y="33"/>
                  </a:cubicBezTo>
                  <a:cubicBezTo>
                    <a:pt x="155" y="34"/>
                    <a:pt x="155" y="34"/>
                    <a:pt x="154" y="34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$ľíḍè">
              <a:extLst>
                <a:ext uri="{FF2B5EF4-FFF2-40B4-BE49-F238E27FC236}">
                  <a16:creationId xmlns:a16="http://schemas.microsoft.com/office/drawing/2014/main" id="{E4A26724-94B6-42BC-9AA5-C488BA620072}"/>
                </a:ext>
              </a:extLst>
            </p:cNvPr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śľîdê">
              <a:extLst>
                <a:ext uri="{FF2B5EF4-FFF2-40B4-BE49-F238E27FC236}">
                  <a16:creationId xmlns:a16="http://schemas.microsoft.com/office/drawing/2014/main" id="{61EF8B67-902E-4E7B-88E5-3ED7AA4FF4D9}"/>
                </a:ext>
              </a:extLst>
            </p:cNvPr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ṣ1iḋê">
              <a:extLst>
                <a:ext uri="{FF2B5EF4-FFF2-40B4-BE49-F238E27FC236}">
                  <a16:creationId xmlns:a16="http://schemas.microsoft.com/office/drawing/2014/main" id="{489D62A9-96B9-4828-A7E1-AD0F7EBF6444}"/>
                </a:ext>
              </a:extLst>
            </p:cNvPr>
            <p:cNvSpPr/>
            <p:nvPr/>
          </p:nvSpPr>
          <p:spPr bwMode="auto">
            <a:xfrm>
              <a:off x="4184650" y="1811338"/>
              <a:ext cx="541338" cy="1343025"/>
            </a:xfrm>
            <a:custGeom>
              <a:avLst/>
              <a:gdLst>
                <a:gd name="T0" fmla="*/ 59 w 60"/>
                <a:gd name="T1" fmla="*/ 149 h 149"/>
                <a:gd name="T2" fmla="*/ 58 w 60"/>
                <a:gd name="T3" fmla="*/ 149 h 149"/>
                <a:gd name="T4" fmla="*/ 1 w 60"/>
                <a:gd name="T5" fmla="*/ 119 h 149"/>
                <a:gd name="T6" fmla="*/ 0 w 60"/>
                <a:gd name="T7" fmla="*/ 117 h 149"/>
                <a:gd name="T8" fmla="*/ 1 w 60"/>
                <a:gd name="T9" fmla="*/ 1 h 149"/>
                <a:gd name="T10" fmla="*/ 1 w 60"/>
                <a:gd name="T11" fmla="*/ 0 h 149"/>
                <a:gd name="T12" fmla="*/ 3 w 60"/>
                <a:gd name="T13" fmla="*/ 0 h 149"/>
                <a:gd name="T14" fmla="*/ 60 w 60"/>
                <a:gd name="T15" fmla="*/ 31 h 149"/>
                <a:gd name="T16" fmla="*/ 60 w 60"/>
                <a:gd name="T17" fmla="*/ 32 h 149"/>
                <a:gd name="T18" fmla="*/ 60 w 60"/>
                <a:gd name="T19" fmla="*/ 148 h 149"/>
                <a:gd name="T20" fmla="*/ 59 w 60"/>
                <a:gd name="T21" fmla="*/ 149 h 149"/>
                <a:gd name="T22" fmla="*/ 59 w 60"/>
                <a:gd name="T23" fmla="*/ 149 h 149"/>
                <a:gd name="T24" fmla="*/ 4 w 60"/>
                <a:gd name="T25" fmla="*/ 116 h 149"/>
                <a:gd name="T26" fmla="*/ 57 w 60"/>
                <a:gd name="T27" fmla="*/ 145 h 149"/>
                <a:gd name="T28" fmla="*/ 57 w 60"/>
                <a:gd name="T29" fmla="*/ 33 h 149"/>
                <a:gd name="T30" fmla="*/ 4 w 60"/>
                <a:gd name="T31" fmla="*/ 4 h 149"/>
                <a:gd name="T32" fmla="*/ 4 w 60"/>
                <a:gd name="T3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49">
                  <a:moveTo>
                    <a:pt x="59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0" y="118"/>
                    <a:pt x="0" y="1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lose/>
                  <a:moveTo>
                    <a:pt x="4" y="11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śļiḑê">
              <a:extLst>
                <a:ext uri="{FF2B5EF4-FFF2-40B4-BE49-F238E27FC236}">
                  <a16:creationId xmlns:a16="http://schemas.microsoft.com/office/drawing/2014/main" id="{CFEF37C7-2F37-4887-82F8-FBF19658E6F2}"/>
                </a:ext>
              </a:extLst>
            </p:cNvPr>
            <p:cNvSpPr/>
            <p:nvPr/>
          </p:nvSpPr>
          <p:spPr bwMode="auto">
            <a:xfrm>
              <a:off x="4194175" y="1765300"/>
              <a:ext cx="2132013" cy="523875"/>
            </a:xfrm>
            <a:custGeom>
              <a:avLst/>
              <a:gdLst>
                <a:gd name="T0" fmla="*/ 234 w 236"/>
                <a:gd name="T1" fmla="*/ 58 h 58"/>
                <a:gd name="T2" fmla="*/ 222 w 236"/>
                <a:gd name="T3" fmla="*/ 52 h 58"/>
                <a:gd name="T4" fmla="*/ 214 w 236"/>
                <a:gd name="T5" fmla="*/ 49 h 58"/>
                <a:gd name="T6" fmla="*/ 200 w 236"/>
                <a:gd name="T7" fmla="*/ 44 h 58"/>
                <a:gd name="T8" fmla="*/ 188 w 236"/>
                <a:gd name="T9" fmla="*/ 41 h 58"/>
                <a:gd name="T10" fmla="*/ 170 w 236"/>
                <a:gd name="T11" fmla="*/ 37 h 58"/>
                <a:gd name="T12" fmla="*/ 157 w 236"/>
                <a:gd name="T13" fmla="*/ 36 h 58"/>
                <a:gd name="T14" fmla="*/ 137 w 236"/>
                <a:gd name="T15" fmla="*/ 34 h 58"/>
                <a:gd name="T16" fmla="*/ 123 w 236"/>
                <a:gd name="T17" fmla="*/ 34 h 58"/>
                <a:gd name="T18" fmla="*/ 100 w 236"/>
                <a:gd name="T19" fmla="*/ 35 h 58"/>
                <a:gd name="T20" fmla="*/ 83 w 236"/>
                <a:gd name="T21" fmla="*/ 36 h 58"/>
                <a:gd name="T22" fmla="*/ 58 w 236"/>
                <a:gd name="T23" fmla="*/ 39 h 58"/>
                <a:gd name="T24" fmla="*/ 0 w 236"/>
                <a:gd name="T25" fmla="*/ 6 h 58"/>
                <a:gd name="T26" fmla="*/ 17 w 236"/>
                <a:gd name="T27" fmla="*/ 3 h 58"/>
                <a:gd name="T28" fmla="*/ 41 w 236"/>
                <a:gd name="T29" fmla="*/ 1 h 58"/>
                <a:gd name="T30" fmla="*/ 56 w 236"/>
                <a:gd name="T31" fmla="*/ 0 h 58"/>
                <a:gd name="T32" fmla="*/ 77 w 236"/>
                <a:gd name="T33" fmla="*/ 0 h 58"/>
                <a:gd name="T34" fmla="*/ 91 w 236"/>
                <a:gd name="T35" fmla="*/ 1 h 58"/>
                <a:gd name="T36" fmla="*/ 111 w 236"/>
                <a:gd name="T37" fmla="*/ 3 h 58"/>
                <a:gd name="T38" fmla="*/ 124 w 236"/>
                <a:gd name="T39" fmla="*/ 5 h 58"/>
                <a:gd name="T40" fmla="*/ 139 w 236"/>
                <a:gd name="T41" fmla="*/ 8 h 58"/>
                <a:gd name="T42" fmla="*/ 150 w 236"/>
                <a:gd name="T43" fmla="*/ 12 h 58"/>
                <a:gd name="T44" fmla="*/ 159 w 236"/>
                <a:gd name="T45" fmla="*/ 15 h 58"/>
                <a:gd name="T46" fmla="*/ 168 w 236"/>
                <a:gd name="T47" fmla="*/ 19 h 58"/>
                <a:gd name="T48" fmla="*/ 179 w 236"/>
                <a:gd name="T49" fmla="*/ 24 h 58"/>
                <a:gd name="T50" fmla="*/ 234 w 236"/>
                <a:gd name="T51" fmla="*/ 58 h 58"/>
                <a:gd name="T52" fmla="*/ 134 w 236"/>
                <a:gd name="T53" fmla="*/ 31 h 58"/>
                <a:gd name="T54" fmla="*/ 147 w 236"/>
                <a:gd name="T55" fmla="*/ 31 h 58"/>
                <a:gd name="T56" fmla="*/ 168 w 236"/>
                <a:gd name="T57" fmla="*/ 33 h 58"/>
                <a:gd name="T58" fmla="*/ 181 w 236"/>
                <a:gd name="T59" fmla="*/ 36 h 58"/>
                <a:gd name="T60" fmla="*/ 197 w 236"/>
                <a:gd name="T61" fmla="*/ 39 h 58"/>
                <a:gd name="T62" fmla="*/ 177 w 236"/>
                <a:gd name="T63" fmla="*/ 27 h 58"/>
                <a:gd name="T64" fmla="*/ 167 w 236"/>
                <a:gd name="T65" fmla="*/ 22 h 58"/>
                <a:gd name="T66" fmla="*/ 158 w 236"/>
                <a:gd name="T67" fmla="*/ 18 h 58"/>
                <a:gd name="T68" fmla="*/ 149 w 236"/>
                <a:gd name="T69" fmla="*/ 15 h 58"/>
                <a:gd name="T70" fmla="*/ 138 w 236"/>
                <a:gd name="T71" fmla="*/ 12 h 58"/>
                <a:gd name="T72" fmla="*/ 124 w 236"/>
                <a:gd name="T73" fmla="*/ 8 h 58"/>
                <a:gd name="T74" fmla="*/ 111 w 236"/>
                <a:gd name="T75" fmla="*/ 6 h 58"/>
                <a:gd name="T76" fmla="*/ 91 w 236"/>
                <a:gd name="T77" fmla="*/ 4 h 58"/>
                <a:gd name="T78" fmla="*/ 77 w 236"/>
                <a:gd name="T79" fmla="*/ 3 h 58"/>
                <a:gd name="T80" fmla="*/ 56 w 236"/>
                <a:gd name="T81" fmla="*/ 3 h 58"/>
                <a:gd name="T82" fmla="*/ 41 w 236"/>
                <a:gd name="T83" fmla="*/ 4 h 58"/>
                <a:gd name="T84" fmla="*/ 17 w 236"/>
                <a:gd name="T85" fmla="*/ 6 h 58"/>
                <a:gd name="T86" fmla="*/ 58 w 236"/>
                <a:gd name="T87" fmla="*/ 35 h 58"/>
                <a:gd name="T88" fmla="*/ 83 w 236"/>
                <a:gd name="T89" fmla="*/ 32 h 58"/>
                <a:gd name="T90" fmla="*/ 100 w 236"/>
                <a:gd name="T91" fmla="*/ 31 h 58"/>
                <a:gd name="T92" fmla="*/ 123 w 236"/>
                <a:gd name="T93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58">
                  <a:moveTo>
                    <a:pt x="234" y="5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1" y="57"/>
                    <a:pt x="229" y="55"/>
                    <a:pt x="226" y="54"/>
                  </a:cubicBezTo>
                  <a:cubicBezTo>
                    <a:pt x="225" y="54"/>
                    <a:pt x="224" y="53"/>
                    <a:pt x="223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1" y="52"/>
                    <a:pt x="219" y="51"/>
                    <a:pt x="218" y="50"/>
                  </a:cubicBezTo>
                  <a:cubicBezTo>
                    <a:pt x="217" y="50"/>
                    <a:pt x="216" y="49"/>
                    <a:pt x="215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2" y="48"/>
                    <a:pt x="211" y="48"/>
                    <a:pt x="209" y="47"/>
                  </a:cubicBezTo>
                  <a:cubicBezTo>
                    <a:pt x="208" y="47"/>
                    <a:pt x="206" y="46"/>
                    <a:pt x="205" y="46"/>
                  </a:cubicBezTo>
                  <a:cubicBezTo>
                    <a:pt x="203" y="45"/>
                    <a:pt x="202" y="44"/>
                    <a:pt x="200" y="44"/>
                  </a:cubicBezTo>
                  <a:cubicBezTo>
                    <a:pt x="199" y="44"/>
                    <a:pt x="197" y="43"/>
                    <a:pt x="196" y="43"/>
                  </a:cubicBezTo>
                  <a:cubicBezTo>
                    <a:pt x="194" y="42"/>
                    <a:pt x="192" y="42"/>
                    <a:pt x="190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5" y="40"/>
                    <a:pt x="183" y="40"/>
                    <a:pt x="180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6" y="38"/>
                    <a:pt x="173" y="38"/>
                    <a:pt x="170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5" y="36"/>
                    <a:pt x="162" y="36"/>
                    <a:pt x="159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4" y="35"/>
                    <a:pt x="151" y="35"/>
                    <a:pt x="147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4"/>
                    <a:pt x="140" y="34"/>
                    <a:pt x="137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1" y="34"/>
                    <a:pt x="127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4"/>
                    <a:pt x="116" y="34"/>
                    <a:pt x="112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6" y="34"/>
                    <a:pt x="103" y="34"/>
                    <a:pt x="100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4" y="35"/>
                    <a:pt x="90" y="35"/>
                    <a:pt x="86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0" y="36"/>
                    <a:pt x="77" y="36"/>
                    <a:pt x="74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6" y="38"/>
                    <a:pt x="62" y="38"/>
                    <a:pt x="58" y="39"/>
                  </a:cubicBezTo>
                  <a:cubicBezTo>
                    <a:pt x="58" y="39"/>
                    <a:pt x="57" y="39"/>
                    <a:pt x="57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5" y="4"/>
                    <a:pt x="9" y="4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7" y="1"/>
                    <a:pt x="41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3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4" y="1"/>
                    <a:pt x="98" y="1"/>
                    <a:pt x="101" y="1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6" y="2"/>
                    <a:pt x="109" y="2"/>
                    <a:pt x="111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4"/>
                    <a:pt x="120" y="4"/>
                    <a:pt x="123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7" y="5"/>
                    <a:pt x="130" y="6"/>
                    <a:pt x="132" y="7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8" y="8"/>
                    <a:pt x="138" y="8"/>
                    <a:pt x="139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2" y="9"/>
                    <a:pt x="143" y="10"/>
                    <a:pt x="145" y="10"/>
                  </a:cubicBezTo>
                  <a:cubicBezTo>
                    <a:pt x="146" y="11"/>
                    <a:pt x="148" y="11"/>
                    <a:pt x="150" y="12"/>
                  </a:cubicBezTo>
                  <a:cubicBezTo>
                    <a:pt x="151" y="12"/>
                    <a:pt x="153" y="13"/>
                    <a:pt x="154" y="13"/>
                  </a:cubicBezTo>
                  <a:cubicBezTo>
                    <a:pt x="155" y="14"/>
                    <a:pt x="157" y="14"/>
                    <a:pt x="158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0" y="16"/>
                    <a:pt x="162" y="16"/>
                    <a:pt x="163" y="17"/>
                  </a:cubicBezTo>
                  <a:cubicBezTo>
                    <a:pt x="164" y="17"/>
                    <a:pt x="166" y="18"/>
                    <a:pt x="167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70" y="20"/>
                    <a:pt x="171" y="20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5" y="22"/>
                    <a:pt x="177" y="23"/>
                    <a:pt x="179" y="24"/>
                  </a:cubicBezTo>
                  <a:cubicBezTo>
                    <a:pt x="235" y="55"/>
                    <a:pt x="235" y="55"/>
                    <a:pt x="235" y="55"/>
                  </a:cubicBezTo>
                  <a:cubicBezTo>
                    <a:pt x="236" y="55"/>
                    <a:pt x="236" y="56"/>
                    <a:pt x="236" y="57"/>
                  </a:cubicBezTo>
                  <a:cubicBezTo>
                    <a:pt x="236" y="58"/>
                    <a:pt x="235" y="58"/>
                    <a:pt x="234" y="58"/>
                  </a:cubicBezTo>
                  <a:close/>
                  <a:moveTo>
                    <a:pt x="123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7" y="30"/>
                    <a:pt x="131" y="30"/>
                    <a:pt x="134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3" y="31"/>
                    <a:pt x="146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1" y="31"/>
                    <a:pt x="154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3"/>
                    <a:pt x="165" y="33"/>
                    <a:pt x="168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3" y="34"/>
                    <a:pt x="176" y="35"/>
                    <a:pt x="179" y="35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3" y="36"/>
                    <a:pt x="186" y="37"/>
                    <a:pt x="189" y="37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3" y="38"/>
                    <a:pt x="195" y="39"/>
                    <a:pt x="197" y="39"/>
                  </a:cubicBezTo>
                  <a:cubicBezTo>
                    <a:pt x="198" y="40"/>
                    <a:pt x="200" y="40"/>
                    <a:pt x="201" y="41"/>
                  </a:cubicBezTo>
                  <a:cubicBezTo>
                    <a:pt x="202" y="41"/>
                    <a:pt x="203" y="41"/>
                    <a:pt x="204" y="41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75" y="26"/>
                    <a:pt x="173" y="25"/>
                    <a:pt x="171" y="24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3"/>
                    <a:pt x="168" y="22"/>
                    <a:pt x="167" y="2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4" y="21"/>
                    <a:pt x="163" y="20"/>
                    <a:pt x="162" y="20"/>
                  </a:cubicBezTo>
                  <a:cubicBezTo>
                    <a:pt x="160" y="19"/>
                    <a:pt x="159" y="19"/>
                    <a:pt x="158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56" y="17"/>
                    <a:pt x="154" y="17"/>
                    <a:pt x="153" y="16"/>
                  </a:cubicBezTo>
                  <a:cubicBezTo>
                    <a:pt x="151" y="16"/>
                    <a:pt x="150" y="15"/>
                    <a:pt x="149" y="15"/>
                  </a:cubicBezTo>
                  <a:cubicBezTo>
                    <a:pt x="147" y="14"/>
                    <a:pt x="145" y="14"/>
                    <a:pt x="144" y="13"/>
                  </a:cubicBezTo>
                  <a:cubicBezTo>
                    <a:pt x="142" y="13"/>
                    <a:pt x="141" y="12"/>
                    <a:pt x="139" y="1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1"/>
                    <a:pt x="137" y="11"/>
                    <a:pt x="136" y="1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9" y="9"/>
                    <a:pt x="126" y="9"/>
                    <a:pt x="124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9" y="7"/>
                    <a:pt x="116" y="7"/>
                    <a:pt x="113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6"/>
                    <a:pt x="106" y="5"/>
                    <a:pt x="103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7" y="4"/>
                    <a:pt x="94" y="4"/>
                    <a:pt x="91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6" y="4"/>
                    <a:pt x="83" y="4"/>
                    <a:pt x="80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1" y="3"/>
                    <a:pt x="68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3" y="3"/>
                    <a:pt x="60" y="3"/>
                    <a:pt x="5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4"/>
                    <a:pt x="47" y="4"/>
                    <a:pt x="4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3" y="5"/>
                    <a:pt x="30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9" y="7"/>
                    <a:pt x="7" y="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5"/>
                    <a:pt x="66" y="34"/>
                    <a:pt x="70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7" y="33"/>
                    <a:pt x="80" y="33"/>
                    <a:pt x="83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90" y="32"/>
                    <a:pt x="94" y="32"/>
                    <a:pt x="97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3" y="31"/>
                    <a:pt x="106" y="31"/>
                    <a:pt x="109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6" y="30"/>
                    <a:pt x="120" y="30"/>
                    <a:pt x="123" y="30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śļïḑé">
              <a:extLst>
                <a:ext uri="{FF2B5EF4-FFF2-40B4-BE49-F238E27FC236}">
                  <a16:creationId xmlns:a16="http://schemas.microsoft.com/office/drawing/2014/main" id="{FE84A3CC-E0FE-4936-A0CD-08BCE0432609}"/>
                </a:ext>
              </a:extLst>
            </p:cNvPr>
            <p:cNvSpPr/>
            <p:nvPr/>
          </p:nvSpPr>
          <p:spPr bwMode="auto">
            <a:xfrm>
              <a:off x="4718051" y="1973262"/>
              <a:ext cx="3279774" cy="3789362"/>
            </a:xfrm>
            <a:custGeom>
              <a:avLst/>
              <a:gdLst>
                <a:gd name="T0" fmla="*/ 267 w 363"/>
                <a:gd name="T1" fmla="*/ 257 h 420"/>
                <a:gd name="T2" fmla="*/ 363 w 363"/>
                <a:gd name="T3" fmla="*/ 243 h 420"/>
                <a:gd name="T4" fmla="*/ 211 w 363"/>
                <a:gd name="T5" fmla="*/ 420 h 420"/>
                <a:gd name="T6" fmla="*/ 64 w 363"/>
                <a:gd name="T7" fmla="*/ 285 h 420"/>
                <a:gd name="T8" fmla="*/ 160 w 363"/>
                <a:gd name="T9" fmla="*/ 272 h 420"/>
                <a:gd name="T10" fmla="*/ 133 w 363"/>
                <a:gd name="T11" fmla="*/ 149 h 420"/>
                <a:gd name="T12" fmla="*/ 0 w 363"/>
                <a:gd name="T13" fmla="*/ 130 h 420"/>
                <a:gd name="T14" fmla="*/ 0 w 363"/>
                <a:gd name="T15" fmla="*/ 14 h 420"/>
                <a:gd name="T16" fmla="*/ 210 w 363"/>
                <a:gd name="T17" fmla="*/ 58 h 420"/>
                <a:gd name="T18" fmla="*/ 267 w 363"/>
                <a:gd name="T19" fmla="*/ 25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420">
                  <a:moveTo>
                    <a:pt x="267" y="257"/>
                  </a:moveTo>
                  <a:cubicBezTo>
                    <a:pt x="363" y="243"/>
                    <a:pt x="363" y="243"/>
                    <a:pt x="363" y="243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64" y="285"/>
                    <a:pt x="64" y="285"/>
                    <a:pt x="64" y="285"/>
                  </a:cubicBezTo>
                  <a:cubicBezTo>
                    <a:pt x="160" y="272"/>
                    <a:pt x="160" y="272"/>
                    <a:pt x="160" y="272"/>
                  </a:cubicBezTo>
                  <a:cubicBezTo>
                    <a:pt x="160" y="222"/>
                    <a:pt x="158" y="174"/>
                    <a:pt x="133" y="149"/>
                  </a:cubicBezTo>
                  <a:cubicBezTo>
                    <a:pt x="110" y="127"/>
                    <a:pt x="65" y="120"/>
                    <a:pt x="0" y="1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0"/>
                    <a:pt x="165" y="15"/>
                    <a:pt x="210" y="58"/>
                  </a:cubicBezTo>
                  <a:cubicBezTo>
                    <a:pt x="264" y="110"/>
                    <a:pt x="268" y="188"/>
                    <a:pt x="267" y="257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Sḷiḍê">
              <a:extLst>
                <a:ext uri="{FF2B5EF4-FFF2-40B4-BE49-F238E27FC236}">
                  <a16:creationId xmlns:a16="http://schemas.microsoft.com/office/drawing/2014/main" id="{8CEF703A-AA5E-4E19-AD36-9AC79DB9C8E3}"/>
                </a:ext>
              </a:extLst>
            </p:cNvPr>
            <p:cNvSpPr/>
            <p:nvPr/>
          </p:nvSpPr>
          <p:spPr bwMode="auto">
            <a:xfrm>
              <a:off x="4699000" y="2036763"/>
              <a:ext cx="3317875" cy="3743325"/>
            </a:xfrm>
            <a:custGeom>
              <a:avLst/>
              <a:gdLst>
                <a:gd name="T0" fmla="*/ 213 w 367"/>
                <a:gd name="T1" fmla="*/ 415 h 415"/>
                <a:gd name="T2" fmla="*/ 212 w 367"/>
                <a:gd name="T3" fmla="*/ 415 h 415"/>
                <a:gd name="T4" fmla="*/ 65 w 367"/>
                <a:gd name="T5" fmla="*/ 279 h 415"/>
                <a:gd name="T6" fmla="*/ 64 w 367"/>
                <a:gd name="T7" fmla="*/ 278 h 415"/>
                <a:gd name="T8" fmla="*/ 66 w 367"/>
                <a:gd name="T9" fmla="*/ 276 h 415"/>
                <a:gd name="T10" fmla="*/ 160 w 367"/>
                <a:gd name="T11" fmla="*/ 263 h 415"/>
                <a:gd name="T12" fmla="*/ 134 w 367"/>
                <a:gd name="T13" fmla="*/ 144 h 415"/>
                <a:gd name="T14" fmla="*/ 54 w 367"/>
                <a:gd name="T15" fmla="*/ 120 h 415"/>
                <a:gd name="T16" fmla="*/ 2 w 367"/>
                <a:gd name="T17" fmla="*/ 124 h 415"/>
                <a:gd name="T18" fmla="*/ 0 w 367"/>
                <a:gd name="T19" fmla="*/ 124 h 415"/>
                <a:gd name="T20" fmla="*/ 0 w 367"/>
                <a:gd name="T21" fmla="*/ 123 h 415"/>
                <a:gd name="T22" fmla="*/ 0 w 367"/>
                <a:gd name="T23" fmla="*/ 7 h 415"/>
                <a:gd name="T24" fmla="*/ 2 w 367"/>
                <a:gd name="T25" fmla="*/ 5 h 415"/>
                <a:gd name="T26" fmla="*/ 67 w 367"/>
                <a:gd name="T27" fmla="*/ 0 h 415"/>
                <a:gd name="T28" fmla="*/ 213 w 367"/>
                <a:gd name="T29" fmla="*/ 50 h 415"/>
                <a:gd name="T30" fmla="*/ 271 w 367"/>
                <a:gd name="T31" fmla="*/ 248 h 415"/>
                <a:gd name="T32" fmla="*/ 365 w 367"/>
                <a:gd name="T33" fmla="*/ 234 h 415"/>
                <a:gd name="T34" fmla="*/ 366 w 367"/>
                <a:gd name="T35" fmla="*/ 235 h 415"/>
                <a:gd name="T36" fmla="*/ 366 w 367"/>
                <a:gd name="T37" fmla="*/ 237 h 415"/>
                <a:gd name="T38" fmla="*/ 215 w 367"/>
                <a:gd name="T39" fmla="*/ 415 h 415"/>
                <a:gd name="T40" fmla="*/ 214 w 367"/>
                <a:gd name="T41" fmla="*/ 415 h 415"/>
                <a:gd name="T42" fmla="*/ 213 w 367"/>
                <a:gd name="T43" fmla="*/ 415 h 415"/>
                <a:gd name="T44" fmla="*/ 70 w 367"/>
                <a:gd name="T45" fmla="*/ 279 h 415"/>
                <a:gd name="T46" fmla="*/ 213 w 367"/>
                <a:gd name="T47" fmla="*/ 411 h 415"/>
                <a:gd name="T48" fmla="*/ 361 w 367"/>
                <a:gd name="T49" fmla="*/ 238 h 415"/>
                <a:gd name="T50" fmla="*/ 269 w 367"/>
                <a:gd name="T51" fmla="*/ 251 h 415"/>
                <a:gd name="T52" fmla="*/ 268 w 367"/>
                <a:gd name="T53" fmla="*/ 251 h 415"/>
                <a:gd name="T54" fmla="*/ 267 w 367"/>
                <a:gd name="T55" fmla="*/ 250 h 415"/>
                <a:gd name="T56" fmla="*/ 211 w 367"/>
                <a:gd name="T57" fmla="*/ 52 h 415"/>
                <a:gd name="T58" fmla="*/ 67 w 367"/>
                <a:gd name="T59" fmla="*/ 4 h 415"/>
                <a:gd name="T60" fmla="*/ 3 w 367"/>
                <a:gd name="T61" fmla="*/ 9 h 415"/>
                <a:gd name="T62" fmla="*/ 3 w 367"/>
                <a:gd name="T63" fmla="*/ 121 h 415"/>
                <a:gd name="T64" fmla="*/ 54 w 367"/>
                <a:gd name="T65" fmla="*/ 117 h 415"/>
                <a:gd name="T66" fmla="*/ 136 w 367"/>
                <a:gd name="T67" fmla="*/ 141 h 415"/>
                <a:gd name="T68" fmla="*/ 163 w 367"/>
                <a:gd name="T69" fmla="*/ 265 h 415"/>
                <a:gd name="T70" fmla="*/ 162 w 367"/>
                <a:gd name="T71" fmla="*/ 266 h 415"/>
                <a:gd name="T72" fmla="*/ 70 w 367"/>
                <a:gd name="T73" fmla="*/ 27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" h="415">
                  <a:moveTo>
                    <a:pt x="213" y="415"/>
                  </a:moveTo>
                  <a:cubicBezTo>
                    <a:pt x="213" y="415"/>
                    <a:pt x="213" y="415"/>
                    <a:pt x="212" y="415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4" y="279"/>
                    <a:pt x="64" y="278"/>
                    <a:pt x="64" y="278"/>
                  </a:cubicBezTo>
                  <a:cubicBezTo>
                    <a:pt x="65" y="277"/>
                    <a:pt x="65" y="276"/>
                    <a:pt x="66" y="276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61" y="216"/>
                    <a:pt x="159" y="168"/>
                    <a:pt x="134" y="144"/>
                  </a:cubicBezTo>
                  <a:cubicBezTo>
                    <a:pt x="118" y="128"/>
                    <a:pt x="91" y="120"/>
                    <a:pt x="54" y="120"/>
                  </a:cubicBezTo>
                  <a:cubicBezTo>
                    <a:pt x="38" y="120"/>
                    <a:pt x="21" y="122"/>
                    <a:pt x="2" y="124"/>
                  </a:cubicBezTo>
                  <a:cubicBezTo>
                    <a:pt x="1" y="124"/>
                    <a:pt x="1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5" y="2"/>
                    <a:pt x="47" y="0"/>
                    <a:pt x="67" y="0"/>
                  </a:cubicBezTo>
                  <a:cubicBezTo>
                    <a:pt x="131" y="0"/>
                    <a:pt x="179" y="16"/>
                    <a:pt x="213" y="50"/>
                  </a:cubicBezTo>
                  <a:cubicBezTo>
                    <a:pt x="267" y="102"/>
                    <a:pt x="271" y="179"/>
                    <a:pt x="271" y="248"/>
                  </a:cubicBezTo>
                  <a:cubicBezTo>
                    <a:pt x="365" y="234"/>
                    <a:pt x="365" y="234"/>
                    <a:pt x="365" y="234"/>
                  </a:cubicBezTo>
                  <a:cubicBezTo>
                    <a:pt x="365" y="234"/>
                    <a:pt x="366" y="235"/>
                    <a:pt x="366" y="235"/>
                  </a:cubicBezTo>
                  <a:cubicBezTo>
                    <a:pt x="367" y="236"/>
                    <a:pt x="367" y="237"/>
                    <a:pt x="366" y="237"/>
                  </a:cubicBezTo>
                  <a:cubicBezTo>
                    <a:pt x="215" y="415"/>
                    <a:pt x="215" y="415"/>
                    <a:pt x="215" y="415"/>
                  </a:cubicBezTo>
                  <a:cubicBezTo>
                    <a:pt x="214" y="415"/>
                    <a:pt x="214" y="415"/>
                    <a:pt x="214" y="415"/>
                  </a:cubicBezTo>
                  <a:cubicBezTo>
                    <a:pt x="213" y="415"/>
                    <a:pt x="213" y="415"/>
                    <a:pt x="213" y="415"/>
                  </a:cubicBezTo>
                  <a:close/>
                  <a:moveTo>
                    <a:pt x="70" y="279"/>
                  </a:moveTo>
                  <a:cubicBezTo>
                    <a:pt x="213" y="411"/>
                    <a:pt x="213" y="411"/>
                    <a:pt x="213" y="411"/>
                  </a:cubicBezTo>
                  <a:cubicBezTo>
                    <a:pt x="361" y="238"/>
                    <a:pt x="361" y="238"/>
                    <a:pt x="361" y="238"/>
                  </a:cubicBezTo>
                  <a:cubicBezTo>
                    <a:pt x="269" y="251"/>
                    <a:pt x="269" y="251"/>
                    <a:pt x="269" y="251"/>
                  </a:cubicBezTo>
                  <a:cubicBezTo>
                    <a:pt x="269" y="251"/>
                    <a:pt x="268" y="251"/>
                    <a:pt x="268" y="251"/>
                  </a:cubicBezTo>
                  <a:cubicBezTo>
                    <a:pt x="267" y="251"/>
                    <a:pt x="267" y="250"/>
                    <a:pt x="267" y="250"/>
                  </a:cubicBezTo>
                  <a:cubicBezTo>
                    <a:pt x="268" y="181"/>
                    <a:pt x="264" y="104"/>
                    <a:pt x="211" y="52"/>
                  </a:cubicBezTo>
                  <a:cubicBezTo>
                    <a:pt x="177" y="20"/>
                    <a:pt x="130" y="4"/>
                    <a:pt x="67" y="4"/>
                  </a:cubicBezTo>
                  <a:cubicBezTo>
                    <a:pt x="48" y="4"/>
                    <a:pt x="26" y="5"/>
                    <a:pt x="3" y="9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22" y="118"/>
                    <a:pt x="38" y="117"/>
                    <a:pt x="54" y="117"/>
                  </a:cubicBezTo>
                  <a:cubicBezTo>
                    <a:pt x="92" y="117"/>
                    <a:pt x="120" y="125"/>
                    <a:pt x="136" y="141"/>
                  </a:cubicBezTo>
                  <a:cubicBezTo>
                    <a:pt x="163" y="166"/>
                    <a:pt x="164" y="216"/>
                    <a:pt x="163" y="265"/>
                  </a:cubicBezTo>
                  <a:cubicBezTo>
                    <a:pt x="163" y="266"/>
                    <a:pt x="163" y="266"/>
                    <a:pt x="162" y="266"/>
                  </a:cubicBezTo>
                  <a:lnTo>
                    <a:pt x="70" y="279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šļiḍe">
              <a:extLst>
                <a:ext uri="{FF2B5EF4-FFF2-40B4-BE49-F238E27FC236}">
                  <a16:creationId xmlns:a16="http://schemas.microsoft.com/office/drawing/2014/main" id="{54060118-A860-4924-86C3-B83F7368A72A}"/>
                </a:ext>
              </a:extLst>
            </p:cNvPr>
            <p:cNvSpPr/>
            <p:nvPr/>
          </p:nvSpPr>
          <p:spPr bwMode="auto">
            <a:xfrm>
              <a:off x="6950075" y="4337050"/>
              <a:ext cx="695325" cy="911225"/>
            </a:xfrm>
            <a:custGeom>
              <a:avLst/>
              <a:gdLst>
                <a:gd name="T0" fmla="*/ 438 w 438"/>
                <a:gd name="T1" fmla="*/ 0 h 574"/>
                <a:gd name="T2" fmla="*/ 46 w 438"/>
                <a:gd name="T3" fmla="*/ 51 h 574"/>
                <a:gd name="T4" fmla="*/ 199 w 438"/>
                <a:gd name="T5" fmla="*/ 142 h 574"/>
                <a:gd name="T6" fmla="*/ 0 w 438"/>
                <a:gd name="T7" fmla="*/ 574 h 574"/>
                <a:gd name="T8" fmla="*/ 438 w 438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4">
                  <a:moveTo>
                    <a:pt x="438" y="0"/>
                  </a:moveTo>
                  <a:lnTo>
                    <a:pt x="46" y="51"/>
                  </a:lnTo>
                  <a:lnTo>
                    <a:pt x="199" y="142"/>
                  </a:lnTo>
                  <a:lnTo>
                    <a:pt x="0" y="57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ṡḷidè">
              <a:extLst>
                <a:ext uri="{FF2B5EF4-FFF2-40B4-BE49-F238E27FC236}">
                  <a16:creationId xmlns:a16="http://schemas.microsoft.com/office/drawing/2014/main" id="{E5D755AA-DE89-4ABF-B115-F8401CE6622C}"/>
                </a:ext>
              </a:extLst>
            </p:cNvPr>
            <p:cNvSpPr/>
            <p:nvPr/>
          </p:nvSpPr>
          <p:spPr bwMode="auto">
            <a:xfrm>
              <a:off x="4843463" y="2127250"/>
              <a:ext cx="1130300" cy="504825"/>
            </a:xfrm>
            <a:custGeom>
              <a:avLst/>
              <a:gdLst>
                <a:gd name="T0" fmla="*/ 0 w 125"/>
                <a:gd name="T1" fmla="*/ 8 h 56"/>
                <a:gd name="T2" fmla="*/ 0 w 125"/>
                <a:gd name="T3" fmla="*/ 56 h 56"/>
                <a:gd name="T4" fmla="*/ 18 w 125"/>
                <a:gd name="T5" fmla="*/ 22 h 56"/>
                <a:gd name="T6" fmla="*/ 125 w 125"/>
                <a:gd name="T7" fmla="*/ 18 h 56"/>
                <a:gd name="T8" fmla="*/ 0 w 125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6">
                  <a:moveTo>
                    <a:pt x="0" y="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63" y="5"/>
                    <a:pt x="125" y="18"/>
                  </a:cubicBezTo>
                  <a:cubicBezTo>
                    <a:pt x="125" y="18"/>
                    <a:pt x="91" y="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03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图片 311">
            <a:extLst>
              <a:ext uri="{FF2B5EF4-FFF2-40B4-BE49-F238E27FC236}">
                <a16:creationId xmlns:a16="http://schemas.microsoft.com/office/drawing/2014/main" id="{88D453AF-0E93-4C2B-817E-E9EB291A07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61" y="1533327"/>
            <a:ext cx="1573549" cy="1575971"/>
          </a:xfrm>
          <a:prstGeom prst="rect">
            <a:avLst/>
          </a:prstGeom>
        </p:spPr>
      </p:pic>
      <p:grpSp>
        <p:nvGrpSpPr>
          <p:cNvPr id="2" name="b99fbe1f-2e00-475f-965d-aaef0215a3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00FC3D3-2D63-4A21-A7A4-E63C100151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7160101" y="1666697"/>
            <a:ext cx="3080270" cy="3390030"/>
            <a:chOff x="4483100" y="1281113"/>
            <a:chExt cx="3219450" cy="4302126"/>
          </a:xfrm>
        </p:grpSpPr>
        <p:sp>
          <p:nvSpPr>
            <p:cNvPr id="3" name="îṧļïďe">
              <a:extLst>
                <a:ext uri="{FF2B5EF4-FFF2-40B4-BE49-F238E27FC236}">
                  <a16:creationId xmlns:a16="http://schemas.microsoft.com/office/drawing/2014/main" id="{CCC9995E-83C7-4748-960F-A478328ABED8}"/>
                </a:ext>
              </a:extLst>
            </p:cNvPr>
            <p:cNvSpPr/>
            <p:nvPr/>
          </p:nvSpPr>
          <p:spPr bwMode="auto">
            <a:xfrm>
              <a:off x="5857875" y="4035426"/>
              <a:ext cx="455613" cy="254000"/>
            </a:xfrm>
            <a:custGeom>
              <a:avLst/>
              <a:gdLst>
                <a:gd name="T0" fmla="*/ 4 w 66"/>
                <a:gd name="T1" fmla="*/ 1 h 37"/>
                <a:gd name="T2" fmla="*/ 66 w 66"/>
                <a:gd name="T3" fmla="*/ 37 h 37"/>
                <a:gd name="T4" fmla="*/ 62 w 66"/>
                <a:gd name="T5" fmla="*/ 37 h 37"/>
                <a:gd name="T6" fmla="*/ 0 w 66"/>
                <a:gd name="T7" fmla="*/ 1 h 37"/>
                <a:gd name="T8" fmla="*/ 4 w 66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7">
                  <a:moveTo>
                    <a:pt x="4" y="1"/>
                  </a:moveTo>
                  <a:cubicBezTo>
                    <a:pt x="66" y="37"/>
                    <a:pt x="66" y="37"/>
                    <a:pt x="66" y="37"/>
                  </a:cubicBezTo>
                  <a:cubicBezTo>
                    <a:pt x="65" y="36"/>
                    <a:pt x="63" y="36"/>
                    <a:pt x="62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68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ïš1íḍe">
              <a:extLst>
                <a:ext uri="{FF2B5EF4-FFF2-40B4-BE49-F238E27FC236}">
                  <a16:creationId xmlns:a16="http://schemas.microsoft.com/office/drawing/2014/main" id="{203714A1-0DBF-4316-ACB7-0B8FE2BE89F6}"/>
                </a:ext>
              </a:extLst>
            </p:cNvPr>
            <p:cNvSpPr/>
            <p:nvPr/>
          </p:nvSpPr>
          <p:spPr bwMode="auto">
            <a:xfrm>
              <a:off x="5126038" y="4041776"/>
              <a:ext cx="1160463" cy="668338"/>
            </a:xfrm>
            <a:custGeom>
              <a:avLst/>
              <a:gdLst>
                <a:gd name="T0" fmla="*/ 269 w 731"/>
                <a:gd name="T1" fmla="*/ 421 h 421"/>
                <a:gd name="T2" fmla="*/ 0 w 731"/>
                <a:gd name="T3" fmla="*/ 265 h 421"/>
                <a:gd name="T4" fmla="*/ 461 w 731"/>
                <a:gd name="T5" fmla="*/ 0 h 421"/>
                <a:gd name="T6" fmla="*/ 731 w 731"/>
                <a:gd name="T7" fmla="*/ 156 h 421"/>
                <a:gd name="T8" fmla="*/ 269 w 731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421">
                  <a:moveTo>
                    <a:pt x="269" y="421"/>
                  </a:moveTo>
                  <a:lnTo>
                    <a:pt x="0" y="265"/>
                  </a:lnTo>
                  <a:lnTo>
                    <a:pt x="461" y="0"/>
                  </a:lnTo>
                  <a:lnTo>
                    <a:pt x="731" y="156"/>
                  </a:lnTo>
                  <a:lnTo>
                    <a:pt x="269" y="421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ṧ1íḋe">
              <a:extLst>
                <a:ext uri="{FF2B5EF4-FFF2-40B4-BE49-F238E27FC236}">
                  <a16:creationId xmlns:a16="http://schemas.microsoft.com/office/drawing/2014/main" id="{E59EE13C-5643-4DB5-ACA6-00CAA9584FC0}"/>
                </a:ext>
              </a:extLst>
            </p:cNvPr>
            <p:cNvSpPr/>
            <p:nvPr/>
          </p:nvSpPr>
          <p:spPr bwMode="auto">
            <a:xfrm>
              <a:off x="5083175" y="4462463"/>
              <a:ext cx="469900" cy="342900"/>
            </a:xfrm>
            <a:custGeom>
              <a:avLst/>
              <a:gdLst>
                <a:gd name="T0" fmla="*/ 64 w 68"/>
                <a:gd name="T1" fmla="*/ 50 h 50"/>
                <a:gd name="T2" fmla="*/ 2 w 68"/>
                <a:gd name="T3" fmla="*/ 13 h 50"/>
                <a:gd name="T4" fmla="*/ 0 w 68"/>
                <a:gd name="T5" fmla="*/ 10 h 50"/>
                <a:gd name="T6" fmla="*/ 6 w 68"/>
                <a:gd name="T7" fmla="*/ 0 h 50"/>
                <a:gd name="T8" fmla="*/ 68 w 68"/>
                <a:gd name="T9" fmla="*/ 36 h 50"/>
                <a:gd name="T10" fmla="*/ 62 w 68"/>
                <a:gd name="T11" fmla="*/ 46 h 50"/>
                <a:gd name="T12" fmla="*/ 64 w 68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0">
                  <a:moveTo>
                    <a:pt x="64" y="50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6"/>
                    <a:pt x="3" y="2"/>
                    <a:pt x="6" y="0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5" y="38"/>
                    <a:pt x="62" y="42"/>
                    <a:pt x="62" y="46"/>
                  </a:cubicBezTo>
                  <a:cubicBezTo>
                    <a:pt x="62" y="48"/>
                    <a:pt x="63" y="49"/>
                    <a:pt x="64" y="50"/>
                  </a:cubicBezTo>
                  <a:close/>
                </a:path>
              </a:pathLst>
            </a:custGeom>
            <a:solidFill>
              <a:srgbClr val="268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$ḻïḓé">
              <a:extLst>
                <a:ext uri="{FF2B5EF4-FFF2-40B4-BE49-F238E27FC236}">
                  <a16:creationId xmlns:a16="http://schemas.microsoft.com/office/drawing/2014/main" id="{6647F03B-E78E-4A19-B7EC-7CF2765716CA}"/>
                </a:ext>
              </a:extLst>
            </p:cNvPr>
            <p:cNvSpPr/>
            <p:nvPr/>
          </p:nvSpPr>
          <p:spPr bwMode="auto">
            <a:xfrm>
              <a:off x="5511800" y="4276726"/>
              <a:ext cx="809625" cy="536575"/>
            </a:xfrm>
            <a:custGeom>
              <a:avLst/>
              <a:gdLst>
                <a:gd name="T0" fmla="*/ 112 w 117"/>
                <a:gd name="T1" fmla="*/ 2 h 78"/>
                <a:gd name="T2" fmla="*/ 117 w 117"/>
                <a:gd name="T3" fmla="*/ 5 h 78"/>
                <a:gd name="T4" fmla="*/ 112 w 117"/>
                <a:gd name="T5" fmla="*/ 15 h 78"/>
                <a:gd name="T6" fmla="*/ 6 w 117"/>
                <a:gd name="T7" fmla="*/ 76 h 78"/>
                <a:gd name="T8" fmla="*/ 0 w 117"/>
                <a:gd name="T9" fmla="*/ 73 h 78"/>
                <a:gd name="T10" fmla="*/ 6 w 117"/>
                <a:gd name="T11" fmla="*/ 63 h 78"/>
                <a:gd name="T12" fmla="*/ 112 w 117"/>
                <a:gd name="T1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8">
                  <a:moveTo>
                    <a:pt x="112" y="2"/>
                  </a:moveTo>
                  <a:cubicBezTo>
                    <a:pt x="115" y="0"/>
                    <a:pt x="117" y="2"/>
                    <a:pt x="117" y="5"/>
                  </a:cubicBezTo>
                  <a:cubicBezTo>
                    <a:pt x="117" y="9"/>
                    <a:pt x="115" y="13"/>
                    <a:pt x="112" y="1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8"/>
                    <a:pt x="0" y="76"/>
                    <a:pt x="0" y="73"/>
                  </a:cubicBezTo>
                  <a:cubicBezTo>
                    <a:pt x="0" y="69"/>
                    <a:pt x="3" y="65"/>
                    <a:pt x="6" y="63"/>
                  </a:cubicBezTo>
                  <a:lnTo>
                    <a:pt x="112" y="2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şļïdè">
              <a:extLst>
                <a:ext uri="{FF2B5EF4-FFF2-40B4-BE49-F238E27FC236}">
                  <a16:creationId xmlns:a16="http://schemas.microsoft.com/office/drawing/2014/main" id="{A8164C95-635C-44B2-8059-4ADDE0562212}"/>
                </a:ext>
              </a:extLst>
            </p:cNvPr>
            <p:cNvSpPr/>
            <p:nvPr/>
          </p:nvSpPr>
          <p:spPr bwMode="auto">
            <a:xfrm>
              <a:off x="5526088" y="4021138"/>
              <a:ext cx="442913" cy="515938"/>
            </a:xfrm>
            <a:custGeom>
              <a:avLst/>
              <a:gdLst>
                <a:gd name="T0" fmla="*/ 235 w 279"/>
                <a:gd name="T1" fmla="*/ 0 h 325"/>
                <a:gd name="T2" fmla="*/ 279 w 279"/>
                <a:gd name="T3" fmla="*/ 165 h 325"/>
                <a:gd name="T4" fmla="*/ 0 w 279"/>
                <a:gd name="T5" fmla="*/ 325 h 325"/>
                <a:gd name="T6" fmla="*/ 44 w 279"/>
                <a:gd name="T7" fmla="*/ 108 h 325"/>
                <a:gd name="T8" fmla="*/ 235 w 279"/>
                <a:gd name="T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5">
                  <a:moveTo>
                    <a:pt x="235" y="0"/>
                  </a:moveTo>
                  <a:lnTo>
                    <a:pt x="279" y="165"/>
                  </a:lnTo>
                  <a:lnTo>
                    <a:pt x="0" y="325"/>
                  </a:lnTo>
                  <a:lnTo>
                    <a:pt x="44" y="10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ṥļîḋé">
              <a:extLst>
                <a:ext uri="{FF2B5EF4-FFF2-40B4-BE49-F238E27FC236}">
                  <a16:creationId xmlns:a16="http://schemas.microsoft.com/office/drawing/2014/main" id="{0FC654AA-BB6E-4C96-8C9A-A63C710FA113}"/>
                </a:ext>
              </a:extLst>
            </p:cNvPr>
            <p:cNvSpPr/>
            <p:nvPr/>
          </p:nvSpPr>
          <p:spPr bwMode="auto">
            <a:xfrm>
              <a:off x="5408613" y="4117976"/>
              <a:ext cx="187325" cy="419100"/>
            </a:xfrm>
            <a:custGeom>
              <a:avLst/>
              <a:gdLst>
                <a:gd name="T0" fmla="*/ 74 w 118"/>
                <a:gd name="T1" fmla="*/ 264 h 264"/>
                <a:gd name="T2" fmla="*/ 0 w 118"/>
                <a:gd name="T3" fmla="*/ 221 h 264"/>
                <a:gd name="T4" fmla="*/ 39 w 118"/>
                <a:gd name="T5" fmla="*/ 0 h 264"/>
                <a:gd name="T6" fmla="*/ 118 w 118"/>
                <a:gd name="T7" fmla="*/ 47 h 264"/>
                <a:gd name="T8" fmla="*/ 74 w 118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64">
                  <a:moveTo>
                    <a:pt x="74" y="264"/>
                  </a:moveTo>
                  <a:lnTo>
                    <a:pt x="0" y="221"/>
                  </a:lnTo>
                  <a:lnTo>
                    <a:pt x="39" y="0"/>
                  </a:lnTo>
                  <a:lnTo>
                    <a:pt x="118" y="47"/>
                  </a:lnTo>
                  <a:lnTo>
                    <a:pt x="74" y="264"/>
                  </a:lnTo>
                  <a:close/>
                </a:path>
              </a:pathLst>
            </a:custGeom>
            <a:solidFill>
              <a:srgbClr val="268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šḷiḍe">
              <a:extLst>
                <a:ext uri="{FF2B5EF4-FFF2-40B4-BE49-F238E27FC236}">
                  <a16:creationId xmlns:a16="http://schemas.microsoft.com/office/drawing/2014/main" id="{D125639B-4C08-455B-AC44-F911D845E589}"/>
                </a:ext>
              </a:extLst>
            </p:cNvPr>
            <p:cNvSpPr/>
            <p:nvPr/>
          </p:nvSpPr>
          <p:spPr bwMode="auto">
            <a:xfrm>
              <a:off x="5470525" y="3944938"/>
              <a:ext cx="428625" cy="247650"/>
            </a:xfrm>
            <a:custGeom>
              <a:avLst/>
              <a:gdLst>
                <a:gd name="T0" fmla="*/ 79 w 270"/>
                <a:gd name="T1" fmla="*/ 156 h 156"/>
                <a:gd name="T2" fmla="*/ 0 w 270"/>
                <a:gd name="T3" fmla="*/ 109 h 156"/>
                <a:gd name="T4" fmla="*/ 192 w 270"/>
                <a:gd name="T5" fmla="*/ 0 h 156"/>
                <a:gd name="T6" fmla="*/ 270 w 270"/>
                <a:gd name="T7" fmla="*/ 48 h 156"/>
                <a:gd name="T8" fmla="*/ 79 w 270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56">
                  <a:moveTo>
                    <a:pt x="79" y="156"/>
                  </a:moveTo>
                  <a:lnTo>
                    <a:pt x="0" y="109"/>
                  </a:lnTo>
                  <a:lnTo>
                    <a:pt x="192" y="0"/>
                  </a:lnTo>
                  <a:lnTo>
                    <a:pt x="270" y="48"/>
                  </a:lnTo>
                  <a:lnTo>
                    <a:pt x="79" y="156"/>
                  </a:lnTo>
                  <a:close/>
                </a:path>
              </a:pathLst>
            </a:custGeom>
            <a:solidFill>
              <a:srgbClr val="11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líḑé">
              <a:extLst>
                <a:ext uri="{FF2B5EF4-FFF2-40B4-BE49-F238E27FC236}">
                  <a16:creationId xmlns:a16="http://schemas.microsoft.com/office/drawing/2014/main" id="{F75816A0-93CA-4C41-8C34-4F9DB38625FE}"/>
                </a:ext>
              </a:extLst>
            </p:cNvPr>
            <p:cNvSpPr/>
            <p:nvPr/>
          </p:nvSpPr>
          <p:spPr bwMode="auto">
            <a:xfrm>
              <a:off x="4483100" y="4551363"/>
              <a:ext cx="158750" cy="144463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11 h 21"/>
                <a:gd name="T4" fmla="*/ 0 w 23"/>
                <a:gd name="T5" fmla="*/ 0 h 21"/>
                <a:gd name="T6" fmla="*/ 18 w 23"/>
                <a:gd name="T7" fmla="*/ 10 h 21"/>
                <a:gd name="T8" fmla="*/ 23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9"/>
                    <a:pt x="0" y="5"/>
                    <a:pt x="0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5"/>
                    <a:pt x="20" y="19"/>
                    <a:pt x="23" y="21"/>
                  </a:cubicBez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şḷídè">
              <a:extLst>
                <a:ext uri="{FF2B5EF4-FFF2-40B4-BE49-F238E27FC236}">
                  <a16:creationId xmlns:a16="http://schemas.microsoft.com/office/drawing/2014/main" id="{FCAA1E20-2834-4414-90ED-BE37F09CA4E4}"/>
                </a:ext>
              </a:extLst>
            </p:cNvPr>
            <p:cNvSpPr/>
            <p:nvPr/>
          </p:nvSpPr>
          <p:spPr bwMode="auto">
            <a:xfrm>
              <a:off x="4483100" y="3043238"/>
              <a:ext cx="2403475" cy="1377950"/>
            </a:xfrm>
            <a:custGeom>
              <a:avLst/>
              <a:gdLst>
                <a:gd name="T0" fmla="*/ 78 w 1514"/>
                <a:gd name="T1" fmla="*/ 868 h 868"/>
                <a:gd name="T2" fmla="*/ 0 w 1514"/>
                <a:gd name="T3" fmla="*/ 824 h 868"/>
                <a:gd name="T4" fmla="*/ 1436 w 1514"/>
                <a:gd name="T5" fmla="*/ 0 h 868"/>
                <a:gd name="T6" fmla="*/ 1514 w 1514"/>
                <a:gd name="T7" fmla="*/ 44 h 868"/>
                <a:gd name="T8" fmla="*/ 78 w 1514"/>
                <a:gd name="T9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4" h="868">
                  <a:moveTo>
                    <a:pt x="78" y="868"/>
                  </a:moveTo>
                  <a:lnTo>
                    <a:pt x="0" y="824"/>
                  </a:lnTo>
                  <a:lnTo>
                    <a:pt x="1436" y="0"/>
                  </a:lnTo>
                  <a:lnTo>
                    <a:pt x="1514" y="44"/>
                  </a:lnTo>
                  <a:lnTo>
                    <a:pt x="78" y="868"/>
                  </a:lnTo>
                  <a:close/>
                </a:path>
              </a:pathLst>
            </a:custGeom>
            <a:solidFill>
              <a:srgbClr val="11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ŝ1idê">
              <a:extLst>
                <a:ext uri="{FF2B5EF4-FFF2-40B4-BE49-F238E27FC236}">
                  <a16:creationId xmlns:a16="http://schemas.microsoft.com/office/drawing/2014/main" id="{21245283-611B-4976-9E77-C776872B522E}"/>
                </a:ext>
              </a:extLst>
            </p:cNvPr>
            <p:cNvSpPr/>
            <p:nvPr/>
          </p:nvSpPr>
          <p:spPr bwMode="auto">
            <a:xfrm>
              <a:off x="4483100" y="4351338"/>
              <a:ext cx="123825" cy="268288"/>
            </a:xfrm>
            <a:custGeom>
              <a:avLst/>
              <a:gdLst>
                <a:gd name="T0" fmla="*/ 78 w 78"/>
                <a:gd name="T1" fmla="*/ 169 h 169"/>
                <a:gd name="T2" fmla="*/ 0 w 78"/>
                <a:gd name="T3" fmla="*/ 126 h 169"/>
                <a:gd name="T4" fmla="*/ 0 w 78"/>
                <a:gd name="T5" fmla="*/ 0 h 169"/>
                <a:gd name="T6" fmla="*/ 78 w 78"/>
                <a:gd name="T7" fmla="*/ 44 h 169"/>
                <a:gd name="T8" fmla="*/ 78 w 7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69">
                  <a:moveTo>
                    <a:pt x="78" y="169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8" y="169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ḷïḋê">
              <a:extLst>
                <a:ext uri="{FF2B5EF4-FFF2-40B4-BE49-F238E27FC236}">
                  <a16:creationId xmlns:a16="http://schemas.microsoft.com/office/drawing/2014/main" id="{597D2548-4932-4C96-BD9D-A94D24295CBF}"/>
                </a:ext>
              </a:extLst>
            </p:cNvPr>
            <p:cNvSpPr/>
            <p:nvPr/>
          </p:nvSpPr>
          <p:spPr bwMode="auto">
            <a:xfrm>
              <a:off x="4606925" y="3113088"/>
              <a:ext cx="2279650" cy="1617663"/>
            </a:xfrm>
            <a:custGeom>
              <a:avLst/>
              <a:gdLst>
                <a:gd name="T0" fmla="*/ 330 w 330"/>
                <a:gd name="T1" fmla="*/ 0 h 235"/>
                <a:gd name="T2" fmla="*/ 330 w 330"/>
                <a:gd name="T3" fmla="*/ 29 h 235"/>
                <a:gd name="T4" fmla="*/ 312 w 330"/>
                <a:gd name="T5" fmla="*/ 59 h 235"/>
                <a:gd name="T6" fmla="*/ 187 w 330"/>
                <a:gd name="T7" fmla="*/ 132 h 235"/>
                <a:gd name="T8" fmla="*/ 143 w 330"/>
                <a:gd name="T9" fmla="*/ 157 h 235"/>
                <a:gd name="T10" fmla="*/ 18 w 330"/>
                <a:gd name="T11" fmla="*/ 229 h 235"/>
                <a:gd name="T12" fmla="*/ 0 w 330"/>
                <a:gd name="T13" fmla="*/ 219 h 235"/>
                <a:gd name="T14" fmla="*/ 0 w 330"/>
                <a:gd name="T15" fmla="*/ 190 h 235"/>
                <a:gd name="T16" fmla="*/ 330 w 330"/>
                <a:gd name="T1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" h="235">
                  <a:moveTo>
                    <a:pt x="330" y="0"/>
                  </a:moveTo>
                  <a:cubicBezTo>
                    <a:pt x="330" y="29"/>
                    <a:pt x="330" y="29"/>
                    <a:pt x="330" y="29"/>
                  </a:cubicBezTo>
                  <a:cubicBezTo>
                    <a:pt x="330" y="40"/>
                    <a:pt x="322" y="54"/>
                    <a:pt x="312" y="59"/>
                  </a:cubicBezTo>
                  <a:cubicBezTo>
                    <a:pt x="187" y="132"/>
                    <a:pt x="187" y="132"/>
                    <a:pt x="187" y="132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8" y="235"/>
                    <a:pt x="0" y="230"/>
                    <a:pt x="0" y="219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330" y="0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ļíḓè">
              <a:extLst>
                <a:ext uri="{FF2B5EF4-FFF2-40B4-BE49-F238E27FC236}">
                  <a16:creationId xmlns:a16="http://schemas.microsoft.com/office/drawing/2014/main" id="{DD129DDA-6E44-442C-B20B-03D5970C7623}"/>
                </a:ext>
              </a:extLst>
            </p:cNvPr>
            <p:cNvSpPr/>
            <p:nvPr/>
          </p:nvSpPr>
          <p:spPr bwMode="auto">
            <a:xfrm>
              <a:off x="6638925" y="1281113"/>
              <a:ext cx="206375" cy="88900"/>
            </a:xfrm>
            <a:custGeom>
              <a:avLst/>
              <a:gdLst>
                <a:gd name="T0" fmla="*/ 12 w 30"/>
                <a:gd name="T1" fmla="*/ 2 h 13"/>
                <a:gd name="T2" fmla="*/ 30 w 30"/>
                <a:gd name="T3" fmla="*/ 12 h 13"/>
                <a:gd name="T4" fmla="*/ 17 w 30"/>
                <a:gd name="T5" fmla="*/ 13 h 13"/>
                <a:gd name="T6" fmla="*/ 0 w 30"/>
                <a:gd name="T7" fmla="*/ 3 h 13"/>
                <a:gd name="T8" fmla="*/ 12 w 30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12" y="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27" y="10"/>
                    <a:pt x="22" y="10"/>
                    <a:pt x="17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0"/>
                    <a:pt x="9" y="0"/>
                    <a:pt x="12" y="2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ḷîḍe">
              <a:extLst>
                <a:ext uri="{FF2B5EF4-FFF2-40B4-BE49-F238E27FC236}">
                  <a16:creationId xmlns:a16="http://schemas.microsoft.com/office/drawing/2014/main" id="{BC133137-F52B-467C-8509-F0CB31A4FAA5}"/>
                </a:ext>
              </a:extLst>
            </p:cNvPr>
            <p:cNvSpPr/>
            <p:nvPr/>
          </p:nvSpPr>
          <p:spPr bwMode="auto">
            <a:xfrm>
              <a:off x="4483100" y="2678113"/>
              <a:ext cx="123825" cy="1743075"/>
            </a:xfrm>
            <a:custGeom>
              <a:avLst/>
              <a:gdLst>
                <a:gd name="T0" fmla="*/ 78 w 78"/>
                <a:gd name="T1" fmla="*/ 1098 h 1098"/>
                <a:gd name="T2" fmla="*/ 0 w 78"/>
                <a:gd name="T3" fmla="*/ 1054 h 1098"/>
                <a:gd name="T4" fmla="*/ 0 w 78"/>
                <a:gd name="T5" fmla="*/ 0 h 1098"/>
                <a:gd name="T6" fmla="*/ 74 w 78"/>
                <a:gd name="T7" fmla="*/ 48 h 1098"/>
                <a:gd name="T8" fmla="*/ 78 w 78"/>
                <a:gd name="T9" fmla="*/ 109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98">
                  <a:moveTo>
                    <a:pt x="78" y="1098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74" y="48"/>
                  </a:lnTo>
                  <a:lnTo>
                    <a:pt x="78" y="1098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ṡľiďe">
              <a:extLst>
                <a:ext uri="{FF2B5EF4-FFF2-40B4-BE49-F238E27FC236}">
                  <a16:creationId xmlns:a16="http://schemas.microsoft.com/office/drawing/2014/main" id="{94733167-0DB5-4E89-9D31-7FCF2D1744CD}"/>
                </a:ext>
              </a:extLst>
            </p:cNvPr>
            <p:cNvSpPr/>
            <p:nvPr/>
          </p:nvSpPr>
          <p:spPr bwMode="auto">
            <a:xfrm>
              <a:off x="4606925" y="1301751"/>
              <a:ext cx="2149475" cy="1239838"/>
            </a:xfrm>
            <a:custGeom>
              <a:avLst/>
              <a:gdLst>
                <a:gd name="T0" fmla="*/ 74 w 1354"/>
                <a:gd name="T1" fmla="*/ 781 h 781"/>
                <a:gd name="T2" fmla="*/ 0 w 1354"/>
                <a:gd name="T3" fmla="*/ 737 h 781"/>
                <a:gd name="T4" fmla="*/ 1280 w 1354"/>
                <a:gd name="T5" fmla="*/ 0 h 781"/>
                <a:gd name="T6" fmla="*/ 1354 w 1354"/>
                <a:gd name="T7" fmla="*/ 43 h 781"/>
                <a:gd name="T8" fmla="*/ 74 w 1354"/>
                <a:gd name="T9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781">
                  <a:moveTo>
                    <a:pt x="74" y="781"/>
                  </a:moveTo>
                  <a:lnTo>
                    <a:pt x="0" y="737"/>
                  </a:lnTo>
                  <a:lnTo>
                    <a:pt x="1280" y="0"/>
                  </a:lnTo>
                  <a:lnTo>
                    <a:pt x="1354" y="43"/>
                  </a:lnTo>
                  <a:lnTo>
                    <a:pt x="74" y="781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šļíḓè">
              <a:extLst>
                <a:ext uri="{FF2B5EF4-FFF2-40B4-BE49-F238E27FC236}">
                  <a16:creationId xmlns:a16="http://schemas.microsoft.com/office/drawing/2014/main" id="{9313165E-72E7-4ED5-9D13-198F5D277E5D}"/>
                </a:ext>
              </a:extLst>
            </p:cNvPr>
            <p:cNvSpPr/>
            <p:nvPr/>
          </p:nvSpPr>
          <p:spPr bwMode="auto">
            <a:xfrm>
              <a:off x="4483100" y="2471738"/>
              <a:ext cx="241300" cy="282575"/>
            </a:xfrm>
            <a:custGeom>
              <a:avLst/>
              <a:gdLst>
                <a:gd name="T0" fmla="*/ 17 w 35"/>
                <a:gd name="T1" fmla="*/ 41 h 41"/>
                <a:gd name="T2" fmla="*/ 0 w 35"/>
                <a:gd name="T3" fmla="*/ 30 h 41"/>
                <a:gd name="T4" fmla="*/ 18 w 35"/>
                <a:gd name="T5" fmla="*/ 0 h 41"/>
                <a:gd name="T6" fmla="*/ 35 w 35"/>
                <a:gd name="T7" fmla="*/ 10 h 41"/>
                <a:gd name="T8" fmla="*/ 17 w 35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1">
                  <a:moveTo>
                    <a:pt x="17" y="4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9"/>
                    <a:pt x="8" y="5"/>
                    <a:pt x="18" y="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5" y="16"/>
                    <a:pt x="17" y="29"/>
                    <a:pt x="17" y="4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ṩḷïḑè">
              <a:extLst>
                <a:ext uri="{FF2B5EF4-FFF2-40B4-BE49-F238E27FC236}">
                  <a16:creationId xmlns:a16="http://schemas.microsoft.com/office/drawing/2014/main" id="{978D2425-350E-4BB2-A5C0-8313F3E3CDCE}"/>
                </a:ext>
              </a:extLst>
            </p:cNvPr>
            <p:cNvSpPr/>
            <p:nvPr/>
          </p:nvSpPr>
          <p:spPr bwMode="auto">
            <a:xfrm>
              <a:off x="4600575" y="1328738"/>
              <a:ext cx="2286000" cy="3092450"/>
            </a:xfrm>
            <a:custGeom>
              <a:avLst/>
              <a:gdLst>
                <a:gd name="T0" fmla="*/ 312 w 331"/>
                <a:gd name="T1" fmla="*/ 6 h 449"/>
                <a:gd name="T2" fmla="*/ 330 w 331"/>
                <a:gd name="T3" fmla="*/ 16 h 449"/>
                <a:gd name="T4" fmla="*/ 331 w 331"/>
                <a:gd name="T5" fmla="*/ 259 h 449"/>
                <a:gd name="T6" fmla="*/ 1 w 331"/>
                <a:gd name="T7" fmla="*/ 449 h 449"/>
                <a:gd name="T8" fmla="*/ 0 w 331"/>
                <a:gd name="T9" fmla="*/ 207 h 449"/>
                <a:gd name="T10" fmla="*/ 18 w 331"/>
                <a:gd name="T11" fmla="*/ 176 h 449"/>
                <a:gd name="T12" fmla="*/ 312 w 331"/>
                <a:gd name="T13" fmla="*/ 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449">
                  <a:moveTo>
                    <a:pt x="312" y="6"/>
                  </a:moveTo>
                  <a:cubicBezTo>
                    <a:pt x="322" y="0"/>
                    <a:pt x="330" y="5"/>
                    <a:pt x="330" y="16"/>
                  </a:cubicBezTo>
                  <a:cubicBezTo>
                    <a:pt x="331" y="259"/>
                    <a:pt x="331" y="259"/>
                    <a:pt x="331" y="259"/>
                  </a:cubicBezTo>
                  <a:cubicBezTo>
                    <a:pt x="1" y="449"/>
                    <a:pt x="1" y="449"/>
                    <a:pt x="1" y="449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95"/>
                    <a:pt x="8" y="182"/>
                    <a:pt x="18" y="176"/>
                  </a:cubicBezTo>
                  <a:lnTo>
                    <a:pt x="312" y="6"/>
                  </a:lnTo>
                  <a:close/>
                </a:path>
              </a:pathLst>
            </a:custGeom>
            <a:solidFill>
              <a:srgbClr val="035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ṣľíḓè">
              <a:extLst>
                <a:ext uri="{FF2B5EF4-FFF2-40B4-BE49-F238E27FC236}">
                  <a16:creationId xmlns:a16="http://schemas.microsoft.com/office/drawing/2014/main" id="{BB061EC6-A383-4A30-AD75-A34547013293}"/>
                </a:ext>
              </a:extLst>
            </p:cNvPr>
            <p:cNvSpPr/>
            <p:nvPr/>
          </p:nvSpPr>
          <p:spPr bwMode="auto">
            <a:xfrm>
              <a:off x="4730750" y="1516063"/>
              <a:ext cx="2025650" cy="2676525"/>
            </a:xfrm>
            <a:custGeom>
              <a:avLst/>
              <a:gdLst>
                <a:gd name="T0" fmla="*/ 1271 w 1276"/>
                <a:gd name="T1" fmla="*/ 0 h 1686"/>
                <a:gd name="T2" fmla="*/ 0 w 1276"/>
                <a:gd name="T3" fmla="*/ 732 h 1686"/>
                <a:gd name="T4" fmla="*/ 5 w 1276"/>
                <a:gd name="T5" fmla="*/ 1686 h 1686"/>
                <a:gd name="T6" fmla="*/ 1276 w 1276"/>
                <a:gd name="T7" fmla="*/ 954 h 1686"/>
                <a:gd name="T8" fmla="*/ 1271 w 1276"/>
                <a:gd name="T9" fmla="*/ 0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6" h="1686">
                  <a:moveTo>
                    <a:pt x="1271" y="0"/>
                  </a:moveTo>
                  <a:lnTo>
                    <a:pt x="0" y="732"/>
                  </a:lnTo>
                  <a:lnTo>
                    <a:pt x="5" y="1686"/>
                  </a:lnTo>
                  <a:lnTo>
                    <a:pt x="1276" y="954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líďe">
              <a:extLst>
                <a:ext uri="{FF2B5EF4-FFF2-40B4-BE49-F238E27FC236}">
                  <a16:creationId xmlns:a16="http://schemas.microsoft.com/office/drawing/2014/main" id="{F2437406-BC96-47E1-8C8D-40836DF83765}"/>
                </a:ext>
              </a:extLst>
            </p:cNvPr>
            <p:cNvSpPr/>
            <p:nvPr/>
          </p:nvSpPr>
          <p:spPr bwMode="auto">
            <a:xfrm>
              <a:off x="5394325" y="2479676"/>
              <a:ext cx="436563" cy="749300"/>
            </a:xfrm>
            <a:custGeom>
              <a:avLst/>
              <a:gdLst>
                <a:gd name="T0" fmla="*/ 0 w 275"/>
                <a:gd name="T1" fmla="*/ 156 h 472"/>
                <a:gd name="T2" fmla="*/ 0 w 275"/>
                <a:gd name="T3" fmla="*/ 472 h 472"/>
                <a:gd name="T4" fmla="*/ 275 w 275"/>
                <a:gd name="T5" fmla="*/ 312 h 472"/>
                <a:gd name="T6" fmla="*/ 275 w 275"/>
                <a:gd name="T7" fmla="*/ 0 h 472"/>
                <a:gd name="T8" fmla="*/ 0 w 275"/>
                <a:gd name="T9" fmla="*/ 15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472">
                  <a:moveTo>
                    <a:pt x="0" y="156"/>
                  </a:moveTo>
                  <a:lnTo>
                    <a:pt x="0" y="472"/>
                  </a:lnTo>
                  <a:lnTo>
                    <a:pt x="275" y="312"/>
                  </a:lnTo>
                  <a:lnTo>
                    <a:pt x="275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sliḓé">
              <a:extLst>
                <a:ext uri="{FF2B5EF4-FFF2-40B4-BE49-F238E27FC236}">
                  <a16:creationId xmlns:a16="http://schemas.microsoft.com/office/drawing/2014/main" id="{F016201D-537B-4218-9E02-785FE18C985B}"/>
                </a:ext>
              </a:extLst>
            </p:cNvPr>
            <p:cNvSpPr/>
            <p:nvPr/>
          </p:nvSpPr>
          <p:spPr bwMode="auto">
            <a:xfrm>
              <a:off x="4973638" y="2974976"/>
              <a:ext cx="317500" cy="200025"/>
            </a:xfrm>
            <a:custGeom>
              <a:avLst/>
              <a:gdLst>
                <a:gd name="T0" fmla="*/ 0 w 200"/>
                <a:gd name="T1" fmla="*/ 113 h 126"/>
                <a:gd name="T2" fmla="*/ 0 w 200"/>
                <a:gd name="T3" fmla="*/ 126 h 126"/>
                <a:gd name="T4" fmla="*/ 200 w 200"/>
                <a:gd name="T5" fmla="*/ 13 h 126"/>
                <a:gd name="T6" fmla="*/ 200 w 200"/>
                <a:gd name="T7" fmla="*/ 0 h 126"/>
                <a:gd name="T8" fmla="*/ 0 w 200"/>
                <a:gd name="T9" fmla="*/ 1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26">
                  <a:moveTo>
                    <a:pt x="0" y="113"/>
                  </a:moveTo>
                  <a:lnTo>
                    <a:pt x="0" y="126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1îḋè">
              <a:extLst>
                <a:ext uri="{FF2B5EF4-FFF2-40B4-BE49-F238E27FC236}">
                  <a16:creationId xmlns:a16="http://schemas.microsoft.com/office/drawing/2014/main" id="{F5507C3D-D5AB-467D-BB89-32335D40AE26}"/>
                </a:ext>
              </a:extLst>
            </p:cNvPr>
            <p:cNvSpPr/>
            <p:nvPr/>
          </p:nvSpPr>
          <p:spPr bwMode="auto">
            <a:xfrm>
              <a:off x="4973638" y="2913063"/>
              <a:ext cx="317500" cy="200025"/>
            </a:xfrm>
            <a:custGeom>
              <a:avLst/>
              <a:gdLst>
                <a:gd name="T0" fmla="*/ 0 w 200"/>
                <a:gd name="T1" fmla="*/ 113 h 126"/>
                <a:gd name="T2" fmla="*/ 0 w 200"/>
                <a:gd name="T3" fmla="*/ 126 h 126"/>
                <a:gd name="T4" fmla="*/ 200 w 200"/>
                <a:gd name="T5" fmla="*/ 13 h 126"/>
                <a:gd name="T6" fmla="*/ 200 w 200"/>
                <a:gd name="T7" fmla="*/ 0 h 126"/>
                <a:gd name="T8" fmla="*/ 0 w 200"/>
                <a:gd name="T9" fmla="*/ 1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26">
                  <a:moveTo>
                    <a:pt x="0" y="113"/>
                  </a:moveTo>
                  <a:lnTo>
                    <a:pt x="0" y="126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śliďè">
              <a:extLst>
                <a:ext uri="{FF2B5EF4-FFF2-40B4-BE49-F238E27FC236}">
                  <a16:creationId xmlns:a16="http://schemas.microsoft.com/office/drawing/2014/main" id="{CF9E2651-127F-491B-A56D-D7F053344BB5}"/>
                </a:ext>
              </a:extLst>
            </p:cNvPr>
            <p:cNvSpPr/>
            <p:nvPr/>
          </p:nvSpPr>
          <p:spPr bwMode="auto">
            <a:xfrm>
              <a:off x="4973638" y="2851151"/>
              <a:ext cx="317500" cy="200025"/>
            </a:xfrm>
            <a:custGeom>
              <a:avLst/>
              <a:gdLst>
                <a:gd name="T0" fmla="*/ 0 w 200"/>
                <a:gd name="T1" fmla="*/ 113 h 126"/>
                <a:gd name="T2" fmla="*/ 0 w 200"/>
                <a:gd name="T3" fmla="*/ 126 h 126"/>
                <a:gd name="T4" fmla="*/ 200 w 200"/>
                <a:gd name="T5" fmla="*/ 13 h 126"/>
                <a:gd name="T6" fmla="*/ 200 w 200"/>
                <a:gd name="T7" fmla="*/ 0 h 126"/>
                <a:gd name="T8" fmla="*/ 0 w 200"/>
                <a:gd name="T9" fmla="*/ 1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26">
                  <a:moveTo>
                    <a:pt x="0" y="113"/>
                  </a:moveTo>
                  <a:lnTo>
                    <a:pt x="0" y="126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ṥlíḋê">
              <a:extLst>
                <a:ext uri="{FF2B5EF4-FFF2-40B4-BE49-F238E27FC236}">
                  <a16:creationId xmlns:a16="http://schemas.microsoft.com/office/drawing/2014/main" id="{E2DBB741-C33E-442F-A917-7A6C9D68D10B}"/>
                </a:ext>
              </a:extLst>
            </p:cNvPr>
            <p:cNvSpPr/>
            <p:nvPr/>
          </p:nvSpPr>
          <p:spPr bwMode="auto">
            <a:xfrm>
              <a:off x="4973638" y="2789238"/>
              <a:ext cx="317500" cy="200025"/>
            </a:xfrm>
            <a:custGeom>
              <a:avLst/>
              <a:gdLst>
                <a:gd name="T0" fmla="*/ 0 w 200"/>
                <a:gd name="T1" fmla="*/ 113 h 126"/>
                <a:gd name="T2" fmla="*/ 0 w 200"/>
                <a:gd name="T3" fmla="*/ 126 h 126"/>
                <a:gd name="T4" fmla="*/ 200 w 200"/>
                <a:gd name="T5" fmla="*/ 13 h 126"/>
                <a:gd name="T6" fmla="*/ 200 w 200"/>
                <a:gd name="T7" fmla="*/ 0 h 126"/>
                <a:gd name="T8" fmla="*/ 0 w 200"/>
                <a:gd name="T9" fmla="*/ 1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26">
                  <a:moveTo>
                    <a:pt x="0" y="113"/>
                  </a:moveTo>
                  <a:lnTo>
                    <a:pt x="0" y="126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ṧḷïdè">
              <a:extLst>
                <a:ext uri="{FF2B5EF4-FFF2-40B4-BE49-F238E27FC236}">
                  <a16:creationId xmlns:a16="http://schemas.microsoft.com/office/drawing/2014/main" id="{B865579A-1F69-43A8-9C18-C3184E15840F}"/>
                </a:ext>
              </a:extLst>
            </p:cNvPr>
            <p:cNvSpPr/>
            <p:nvPr/>
          </p:nvSpPr>
          <p:spPr bwMode="auto">
            <a:xfrm>
              <a:off x="4973638" y="3098801"/>
              <a:ext cx="317500" cy="206375"/>
            </a:xfrm>
            <a:custGeom>
              <a:avLst/>
              <a:gdLst>
                <a:gd name="T0" fmla="*/ 0 w 200"/>
                <a:gd name="T1" fmla="*/ 117 h 130"/>
                <a:gd name="T2" fmla="*/ 0 w 200"/>
                <a:gd name="T3" fmla="*/ 130 h 130"/>
                <a:gd name="T4" fmla="*/ 200 w 200"/>
                <a:gd name="T5" fmla="*/ 13 h 130"/>
                <a:gd name="T6" fmla="*/ 200 w 200"/>
                <a:gd name="T7" fmla="*/ 0 h 130"/>
                <a:gd name="T8" fmla="*/ 0 w 200"/>
                <a:gd name="T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30">
                  <a:moveTo>
                    <a:pt x="0" y="117"/>
                  </a:moveTo>
                  <a:lnTo>
                    <a:pt x="0" y="130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íḓé">
              <a:extLst>
                <a:ext uri="{FF2B5EF4-FFF2-40B4-BE49-F238E27FC236}">
                  <a16:creationId xmlns:a16="http://schemas.microsoft.com/office/drawing/2014/main" id="{E7E698AF-59BC-48A4-9DBC-5FC9E9BF9DDF}"/>
                </a:ext>
              </a:extLst>
            </p:cNvPr>
            <p:cNvSpPr/>
            <p:nvPr/>
          </p:nvSpPr>
          <p:spPr bwMode="auto">
            <a:xfrm>
              <a:off x="4973638" y="3036888"/>
              <a:ext cx="317500" cy="200025"/>
            </a:xfrm>
            <a:custGeom>
              <a:avLst/>
              <a:gdLst>
                <a:gd name="T0" fmla="*/ 0 w 200"/>
                <a:gd name="T1" fmla="*/ 117 h 126"/>
                <a:gd name="T2" fmla="*/ 0 w 200"/>
                <a:gd name="T3" fmla="*/ 126 h 126"/>
                <a:gd name="T4" fmla="*/ 200 w 200"/>
                <a:gd name="T5" fmla="*/ 13 h 126"/>
                <a:gd name="T6" fmla="*/ 200 w 200"/>
                <a:gd name="T7" fmla="*/ 0 h 126"/>
                <a:gd name="T8" fmla="*/ 0 w 200"/>
                <a:gd name="T9" fmla="*/ 11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26">
                  <a:moveTo>
                    <a:pt x="0" y="117"/>
                  </a:moveTo>
                  <a:lnTo>
                    <a:pt x="0" y="126"/>
                  </a:lnTo>
                  <a:lnTo>
                    <a:pt x="200" y="13"/>
                  </a:lnTo>
                  <a:lnTo>
                    <a:pt x="200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ṡļïḍe">
              <a:extLst>
                <a:ext uri="{FF2B5EF4-FFF2-40B4-BE49-F238E27FC236}">
                  <a16:creationId xmlns:a16="http://schemas.microsoft.com/office/drawing/2014/main" id="{3A4CBC5C-7396-4CBE-9AB3-085D80065D29}"/>
                </a:ext>
              </a:extLst>
            </p:cNvPr>
            <p:cNvSpPr/>
            <p:nvPr/>
          </p:nvSpPr>
          <p:spPr bwMode="auto">
            <a:xfrm>
              <a:off x="5056188" y="3160713"/>
              <a:ext cx="234950" cy="158750"/>
            </a:xfrm>
            <a:custGeom>
              <a:avLst/>
              <a:gdLst>
                <a:gd name="T0" fmla="*/ 0 w 148"/>
                <a:gd name="T1" fmla="*/ 87 h 100"/>
                <a:gd name="T2" fmla="*/ 0 w 148"/>
                <a:gd name="T3" fmla="*/ 100 h 100"/>
                <a:gd name="T4" fmla="*/ 148 w 148"/>
                <a:gd name="T5" fmla="*/ 13 h 100"/>
                <a:gd name="T6" fmla="*/ 148 w 148"/>
                <a:gd name="T7" fmla="*/ 0 h 100"/>
                <a:gd name="T8" fmla="*/ 0 w 148"/>
                <a:gd name="T9" fmla="*/ 8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00">
                  <a:moveTo>
                    <a:pt x="0" y="87"/>
                  </a:moveTo>
                  <a:lnTo>
                    <a:pt x="0" y="100"/>
                  </a:lnTo>
                  <a:lnTo>
                    <a:pt x="148" y="13"/>
                  </a:lnTo>
                  <a:lnTo>
                    <a:pt x="14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lïḋè">
              <a:extLst>
                <a:ext uri="{FF2B5EF4-FFF2-40B4-BE49-F238E27FC236}">
                  <a16:creationId xmlns:a16="http://schemas.microsoft.com/office/drawing/2014/main" id="{46E11603-EDCA-4852-96FD-CAA91013129D}"/>
                </a:ext>
              </a:extLst>
            </p:cNvPr>
            <p:cNvSpPr/>
            <p:nvPr/>
          </p:nvSpPr>
          <p:spPr bwMode="auto">
            <a:xfrm>
              <a:off x="5754688" y="2306638"/>
              <a:ext cx="26988" cy="4127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4 h 6"/>
                <a:gd name="T4" fmla="*/ 2 w 4"/>
                <a:gd name="T5" fmla="*/ 5 h 6"/>
                <a:gd name="T6" fmla="*/ 4 w 4"/>
                <a:gd name="T7" fmla="*/ 2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ṧļïḓè">
              <a:extLst>
                <a:ext uri="{FF2B5EF4-FFF2-40B4-BE49-F238E27FC236}">
                  <a16:creationId xmlns:a16="http://schemas.microsoft.com/office/drawing/2014/main" id="{77776FFA-B6C6-4B6B-9E18-744E2155E5D2}"/>
                </a:ext>
              </a:extLst>
            </p:cNvPr>
            <p:cNvSpPr/>
            <p:nvPr/>
          </p:nvSpPr>
          <p:spPr bwMode="auto">
            <a:xfrm>
              <a:off x="4876800" y="2190751"/>
              <a:ext cx="1057275" cy="777875"/>
            </a:xfrm>
            <a:custGeom>
              <a:avLst/>
              <a:gdLst>
                <a:gd name="T0" fmla="*/ 149 w 153"/>
                <a:gd name="T1" fmla="*/ 2 h 113"/>
                <a:gd name="T2" fmla="*/ 153 w 153"/>
                <a:gd name="T3" fmla="*/ 4 h 113"/>
                <a:gd name="T4" fmla="*/ 153 w 153"/>
                <a:gd name="T5" fmla="*/ 24 h 113"/>
                <a:gd name="T6" fmla="*/ 149 w 153"/>
                <a:gd name="T7" fmla="*/ 22 h 113"/>
                <a:gd name="T8" fmla="*/ 4 w 153"/>
                <a:gd name="T9" fmla="*/ 106 h 113"/>
                <a:gd name="T10" fmla="*/ 0 w 153"/>
                <a:gd name="T11" fmla="*/ 113 h 113"/>
                <a:gd name="T12" fmla="*/ 0 w 153"/>
                <a:gd name="T13" fmla="*/ 93 h 113"/>
                <a:gd name="T14" fmla="*/ 4 w 153"/>
                <a:gd name="T15" fmla="*/ 86 h 113"/>
                <a:gd name="T16" fmla="*/ 149 w 153"/>
                <a:gd name="T17" fmla="*/ 2 h 113"/>
                <a:gd name="T18" fmla="*/ 138 w 153"/>
                <a:gd name="T19" fmla="*/ 17 h 113"/>
                <a:gd name="T20" fmla="*/ 140 w 153"/>
                <a:gd name="T21" fmla="*/ 13 h 113"/>
                <a:gd name="T22" fmla="*/ 138 w 153"/>
                <a:gd name="T23" fmla="*/ 12 h 113"/>
                <a:gd name="T24" fmla="*/ 136 w 153"/>
                <a:gd name="T25" fmla="*/ 16 h 113"/>
                <a:gd name="T26" fmla="*/ 138 w 153"/>
                <a:gd name="T27" fmla="*/ 17 h 113"/>
                <a:gd name="T28" fmla="*/ 129 w 153"/>
                <a:gd name="T29" fmla="*/ 22 h 113"/>
                <a:gd name="T30" fmla="*/ 131 w 153"/>
                <a:gd name="T31" fmla="*/ 19 h 113"/>
                <a:gd name="T32" fmla="*/ 129 w 153"/>
                <a:gd name="T33" fmla="*/ 17 h 113"/>
                <a:gd name="T34" fmla="*/ 127 w 153"/>
                <a:gd name="T35" fmla="*/ 21 h 113"/>
                <a:gd name="T36" fmla="*/ 129 w 153"/>
                <a:gd name="T37" fmla="*/ 22 h 113"/>
                <a:gd name="T38" fmla="*/ 147 w 153"/>
                <a:gd name="T39" fmla="*/ 12 h 113"/>
                <a:gd name="T40" fmla="*/ 149 w 153"/>
                <a:gd name="T41" fmla="*/ 8 h 113"/>
                <a:gd name="T42" fmla="*/ 147 w 153"/>
                <a:gd name="T43" fmla="*/ 7 h 113"/>
                <a:gd name="T44" fmla="*/ 145 w 153"/>
                <a:gd name="T45" fmla="*/ 11 h 113"/>
                <a:gd name="T46" fmla="*/ 147 w 153"/>
                <a:gd name="T47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113">
                  <a:moveTo>
                    <a:pt x="149" y="2"/>
                  </a:moveTo>
                  <a:cubicBezTo>
                    <a:pt x="151" y="0"/>
                    <a:pt x="153" y="1"/>
                    <a:pt x="153" y="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53" y="22"/>
                    <a:pt x="152" y="21"/>
                    <a:pt x="149" y="22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2" y="107"/>
                    <a:pt x="0" y="110"/>
                    <a:pt x="0" y="11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0"/>
                    <a:pt x="2" y="87"/>
                    <a:pt x="4" y="86"/>
                  </a:cubicBezTo>
                  <a:lnTo>
                    <a:pt x="149" y="2"/>
                  </a:lnTo>
                  <a:close/>
                  <a:moveTo>
                    <a:pt x="138" y="17"/>
                  </a:moveTo>
                  <a:cubicBezTo>
                    <a:pt x="139" y="16"/>
                    <a:pt x="140" y="15"/>
                    <a:pt x="140" y="13"/>
                  </a:cubicBezTo>
                  <a:cubicBezTo>
                    <a:pt x="140" y="12"/>
                    <a:pt x="139" y="11"/>
                    <a:pt x="138" y="12"/>
                  </a:cubicBezTo>
                  <a:cubicBezTo>
                    <a:pt x="137" y="13"/>
                    <a:pt x="136" y="15"/>
                    <a:pt x="136" y="16"/>
                  </a:cubicBezTo>
                  <a:cubicBezTo>
                    <a:pt x="136" y="17"/>
                    <a:pt x="137" y="18"/>
                    <a:pt x="138" y="17"/>
                  </a:cubicBezTo>
                  <a:moveTo>
                    <a:pt x="129" y="22"/>
                  </a:moveTo>
                  <a:cubicBezTo>
                    <a:pt x="130" y="22"/>
                    <a:pt x="131" y="20"/>
                    <a:pt x="131" y="19"/>
                  </a:cubicBezTo>
                  <a:cubicBezTo>
                    <a:pt x="131" y="17"/>
                    <a:pt x="130" y="17"/>
                    <a:pt x="129" y="17"/>
                  </a:cubicBezTo>
                  <a:cubicBezTo>
                    <a:pt x="128" y="18"/>
                    <a:pt x="127" y="20"/>
                    <a:pt x="127" y="21"/>
                  </a:cubicBezTo>
                  <a:cubicBezTo>
                    <a:pt x="127" y="22"/>
                    <a:pt x="128" y="23"/>
                    <a:pt x="129" y="22"/>
                  </a:cubicBezTo>
                  <a:moveTo>
                    <a:pt x="147" y="12"/>
                  </a:moveTo>
                  <a:cubicBezTo>
                    <a:pt x="148" y="11"/>
                    <a:pt x="149" y="10"/>
                    <a:pt x="149" y="8"/>
                  </a:cubicBezTo>
                  <a:cubicBezTo>
                    <a:pt x="149" y="7"/>
                    <a:pt x="148" y="6"/>
                    <a:pt x="147" y="7"/>
                  </a:cubicBezTo>
                  <a:cubicBezTo>
                    <a:pt x="146" y="8"/>
                    <a:pt x="145" y="9"/>
                    <a:pt x="145" y="11"/>
                  </a:cubicBezTo>
                  <a:cubicBezTo>
                    <a:pt x="145" y="12"/>
                    <a:pt x="146" y="13"/>
                    <a:pt x="147" y="12"/>
                  </a:cubicBezTo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ḻîḍê">
              <a:extLst>
                <a:ext uri="{FF2B5EF4-FFF2-40B4-BE49-F238E27FC236}">
                  <a16:creationId xmlns:a16="http://schemas.microsoft.com/office/drawing/2014/main" id="{F4E48975-5C39-4A31-8527-A64557E542CB}"/>
                </a:ext>
              </a:extLst>
            </p:cNvPr>
            <p:cNvSpPr/>
            <p:nvPr/>
          </p:nvSpPr>
          <p:spPr bwMode="auto">
            <a:xfrm>
              <a:off x="4876800" y="2335213"/>
              <a:ext cx="1063625" cy="1308100"/>
            </a:xfrm>
            <a:custGeom>
              <a:avLst/>
              <a:gdLst>
                <a:gd name="T0" fmla="*/ 149 w 154"/>
                <a:gd name="T1" fmla="*/ 1 h 190"/>
                <a:gd name="T2" fmla="*/ 153 w 154"/>
                <a:gd name="T3" fmla="*/ 3 h 190"/>
                <a:gd name="T4" fmla="*/ 154 w 154"/>
                <a:gd name="T5" fmla="*/ 98 h 190"/>
                <a:gd name="T6" fmla="*/ 150 w 154"/>
                <a:gd name="T7" fmla="*/ 105 h 190"/>
                <a:gd name="T8" fmla="*/ 4 w 154"/>
                <a:gd name="T9" fmla="*/ 189 h 190"/>
                <a:gd name="T10" fmla="*/ 0 w 154"/>
                <a:gd name="T11" fmla="*/ 187 h 190"/>
                <a:gd name="T12" fmla="*/ 0 w 154"/>
                <a:gd name="T13" fmla="*/ 92 h 190"/>
                <a:gd name="T14" fmla="*/ 4 w 154"/>
                <a:gd name="T15" fmla="*/ 85 h 190"/>
                <a:gd name="T16" fmla="*/ 149 w 154"/>
                <a:gd name="T17" fmla="*/ 1 h 190"/>
                <a:gd name="T18" fmla="*/ 75 w 154"/>
                <a:gd name="T19" fmla="*/ 130 h 190"/>
                <a:gd name="T20" fmla="*/ 138 w 154"/>
                <a:gd name="T21" fmla="*/ 93 h 190"/>
                <a:gd name="T22" fmla="*/ 138 w 154"/>
                <a:gd name="T23" fmla="*/ 21 h 190"/>
                <a:gd name="T24" fmla="*/ 75 w 154"/>
                <a:gd name="T25" fmla="*/ 57 h 190"/>
                <a:gd name="T26" fmla="*/ 75 w 154"/>
                <a:gd name="T27" fmla="*/ 130 h 190"/>
                <a:gd name="T28" fmla="*/ 14 w 154"/>
                <a:gd name="T29" fmla="*/ 131 h 190"/>
                <a:gd name="T30" fmla="*/ 60 w 154"/>
                <a:gd name="T31" fmla="*/ 105 h 190"/>
                <a:gd name="T32" fmla="*/ 60 w 154"/>
                <a:gd name="T33" fmla="*/ 102 h 190"/>
                <a:gd name="T34" fmla="*/ 14 w 154"/>
                <a:gd name="T35" fmla="*/ 129 h 190"/>
                <a:gd name="T36" fmla="*/ 14 w 154"/>
                <a:gd name="T37" fmla="*/ 131 h 190"/>
                <a:gd name="T38" fmla="*/ 14 w 154"/>
                <a:gd name="T39" fmla="*/ 104 h 190"/>
                <a:gd name="T40" fmla="*/ 60 w 154"/>
                <a:gd name="T41" fmla="*/ 78 h 190"/>
                <a:gd name="T42" fmla="*/ 60 w 154"/>
                <a:gd name="T43" fmla="*/ 75 h 190"/>
                <a:gd name="T44" fmla="*/ 14 w 154"/>
                <a:gd name="T45" fmla="*/ 101 h 190"/>
                <a:gd name="T46" fmla="*/ 14 w 154"/>
                <a:gd name="T47" fmla="*/ 104 h 190"/>
                <a:gd name="T48" fmla="*/ 14 w 154"/>
                <a:gd name="T49" fmla="*/ 113 h 190"/>
                <a:gd name="T50" fmla="*/ 60 w 154"/>
                <a:gd name="T51" fmla="*/ 87 h 190"/>
                <a:gd name="T52" fmla="*/ 60 w 154"/>
                <a:gd name="T53" fmla="*/ 84 h 190"/>
                <a:gd name="T54" fmla="*/ 14 w 154"/>
                <a:gd name="T55" fmla="*/ 110 h 190"/>
                <a:gd name="T56" fmla="*/ 14 w 154"/>
                <a:gd name="T57" fmla="*/ 113 h 190"/>
                <a:gd name="T58" fmla="*/ 14 w 154"/>
                <a:gd name="T59" fmla="*/ 95 h 190"/>
                <a:gd name="T60" fmla="*/ 60 w 154"/>
                <a:gd name="T61" fmla="*/ 69 h 190"/>
                <a:gd name="T62" fmla="*/ 60 w 154"/>
                <a:gd name="T63" fmla="*/ 66 h 190"/>
                <a:gd name="T64" fmla="*/ 14 w 154"/>
                <a:gd name="T65" fmla="*/ 92 h 190"/>
                <a:gd name="T66" fmla="*/ 14 w 154"/>
                <a:gd name="T67" fmla="*/ 95 h 190"/>
                <a:gd name="T68" fmla="*/ 14 w 154"/>
                <a:gd name="T69" fmla="*/ 141 h 190"/>
                <a:gd name="T70" fmla="*/ 60 w 154"/>
                <a:gd name="T71" fmla="*/ 114 h 190"/>
                <a:gd name="T72" fmla="*/ 60 w 154"/>
                <a:gd name="T73" fmla="*/ 111 h 190"/>
                <a:gd name="T74" fmla="*/ 14 w 154"/>
                <a:gd name="T75" fmla="*/ 138 h 190"/>
                <a:gd name="T76" fmla="*/ 14 w 154"/>
                <a:gd name="T77" fmla="*/ 141 h 190"/>
                <a:gd name="T78" fmla="*/ 14 w 154"/>
                <a:gd name="T79" fmla="*/ 122 h 190"/>
                <a:gd name="T80" fmla="*/ 60 w 154"/>
                <a:gd name="T81" fmla="*/ 96 h 190"/>
                <a:gd name="T82" fmla="*/ 60 w 154"/>
                <a:gd name="T83" fmla="*/ 93 h 190"/>
                <a:gd name="T84" fmla="*/ 14 w 154"/>
                <a:gd name="T85" fmla="*/ 119 h 190"/>
                <a:gd name="T86" fmla="*/ 14 w 154"/>
                <a:gd name="T87" fmla="*/ 122 h 190"/>
                <a:gd name="T88" fmla="*/ 26 w 154"/>
                <a:gd name="T89" fmla="*/ 143 h 190"/>
                <a:gd name="T90" fmla="*/ 60 w 154"/>
                <a:gd name="T91" fmla="*/ 123 h 190"/>
                <a:gd name="T92" fmla="*/ 60 w 154"/>
                <a:gd name="T93" fmla="*/ 120 h 190"/>
                <a:gd name="T94" fmla="*/ 26 w 154"/>
                <a:gd name="T95" fmla="*/ 140 h 190"/>
                <a:gd name="T96" fmla="*/ 26 w 154"/>
                <a:gd name="T97" fmla="*/ 14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4" h="190">
                  <a:moveTo>
                    <a:pt x="149" y="1"/>
                  </a:moveTo>
                  <a:cubicBezTo>
                    <a:pt x="152" y="0"/>
                    <a:pt x="153" y="1"/>
                    <a:pt x="153" y="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101"/>
                    <a:pt x="152" y="104"/>
                    <a:pt x="150" y="105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2" y="190"/>
                    <a:pt x="0" y="189"/>
                    <a:pt x="0" y="18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6"/>
                    <a:pt x="4" y="85"/>
                  </a:cubicBezTo>
                  <a:lnTo>
                    <a:pt x="149" y="1"/>
                  </a:lnTo>
                  <a:close/>
                  <a:moveTo>
                    <a:pt x="75" y="130"/>
                  </a:moveTo>
                  <a:cubicBezTo>
                    <a:pt x="138" y="93"/>
                    <a:pt x="138" y="93"/>
                    <a:pt x="138" y="93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130"/>
                    <a:pt x="75" y="130"/>
                    <a:pt x="75" y="130"/>
                  </a:cubicBezTo>
                  <a:moveTo>
                    <a:pt x="14" y="131"/>
                  </a:moveTo>
                  <a:cubicBezTo>
                    <a:pt x="60" y="105"/>
                    <a:pt x="60" y="105"/>
                    <a:pt x="60" y="105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31"/>
                    <a:pt x="14" y="131"/>
                    <a:pt x="14" y="131"/>
                  </a:cubicBezTo>
                  <a:moveTo>
                    <a:pt x="14" y="104"/>
                  </a:moveTo>
                  <a:cubicBezTo>
                    <a:pt x="60" y="78"/>
                    <a:pt x="60" y="78"/>
                    <a:pt x="60" y="78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4"/>
                    <a:pt x="14" y="104"/>
                    <a:pt x="14" y="104"/>
                  </a:cubicBezTo>
                  <a:moveTo>
                    <a:pt x="14" y="113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3"/>
                    <a:pt x="14" y="113"/>
                    <a:pt x="14" y="113"/>
                  </a:cubicBezTo>
                  <a:moveTo>
                    <a:pt x="14" y="95"/>
                  </a:moveTo>
                  <a:cubicBezTo>
                    <a:pt x="60" y="69"/>
                    <a:pt x="60" y="69"/>
                    <a:pt x="60" y="69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5"/>
                    <a:pt x="14" y="95"/>
                    <a:pt x="14" y="95"/>
                  </a:cubicBezTo>
                  <a:moveTo>
                    <a:pt x="14" y="141"/>
                  </a:move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41"/>
                    <a:pt x="14" y="141"/>
                    <a:pt x="14" y="141"/>
                  </a:cubicBezTo>
                  <a:moveTo>
                    <a:pt x="14" y="122"/>
                  </a:moveTo>
                  <a:cubicBezTo>
                    <a:pt x="60" y="96"/>
                    <a:pt x="60" y="96"/>
                    <a:pt x="60" y="96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22"/>
                    <a:pt x="14" y="122"/>
                    <a:pt x="14" y="122"/>
                  </a:cubicBezTo>
                  <a:moveTo>
                    <a:pt x="26" y="143"/>
                  </a:moveTo>
                  <a:cubicBezTo>
                    <a:pt x="60" y="123"/>
                    <a:pt x="60" y="123"/>
                    <a:pt x="60" y="123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26" y="140"/>
                    <a:pt x="26" y="140"/>
                    <a:pt x="26" y="140"/>
                  </a:cubicBezTo>
                  <a:cubicBezTo>
                    <a:pt x="26" y="143"/>
                    <a:pt x="26" y="143"/>
                    <a:pt x="26" y="143"/>
                  </a:cubicBezTo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ṥľîḑe">
              <a:extLst>
                <a:ext uri="{FF2B5EF4-FFF2-40B4-BE49-F238E27FC236}">
                  <a16:creationId xmlns:a16="http://schemas.microsoft.com/office/drawing/2014/main" id="{EAA362EF-4DB7-4706-A036-C4E631A1DE8A}"/>
                </a:ext>
              </a:extLst>
            </p:cNvPr>
            <p:cNvSpPr/>
            <p:nvPr/>
          </p:nvSpPr>
          <p:spPr bwMode="auto">
            <a:xfrm>
              <a:off x="5878513" y="2232026"/>
              <a:ext cx="26988" cy="47625"/>
            </a:xfrm>
            <a:custGeom>
              <a:avLst/>
              <a:gdLst>
                <a:gd name="T0" fmla="*/ 2 w 4"/>
                <a:gd name="T1" fmla="*/ 1 h 7"/>
                <a:gd name="T2" fmla="*/ 0 w 4"/>
                <a:gd name="T3" fmla="*/ 5 h 7"/>
                <a:gd name="T4" fmla="*/ 2 w 4"/>
                <a:gd name="T5" fmla="*/ 6 h 7"/>
                <a:gd name="T6" fmla="*/ 4 w 4"/>
                <a:gd name="T7" fmla="*/ 2 h 7"/>
                <a:gd name="T8" fmla="*/ 2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2" y="1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1" y="7"/>
                    <a:pt x="2" y="6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24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šļîdé">
              <a:extLst>
                <a:ext uri="{FF2B5EF4-FFF2-40B4-BE49-F238E27FC236}">
                  <a16:creationId xmlns:a16="http://schemas.microsoft.com/office/drawing/2014/main" id="{8FAB2A7F-1A91-4184-A0DF-FF7CBF87460A}"/>
                </a:ext>
              </a:extLst>
            </p:cNvPr>
            <p:cNvSpPr/>
            <p:nvPr/>
          </p:nvSpPr>
          <p:spPr bwMode="auto">
            <a:xfrm>
              <a:off x="5816600" y="2265363"/>
              <a:ext cx="26988" cy="49213"/>
            </a:xfrm>
            <a:custGeom>
              <a:avLst/>
              <a:gdLst>
                <a:gd name="T0" fmla="*/ 2 w 4"/>
                <a:gd name="T1" fmla="*/ 1 h 7"/>
                <a:gd name="T2" fmla="*/ 0 w 4"/>
                <a:gd name="T3" fmla="*/ 5 h 7"/>
                <a:gd name="T4" fmla="*/ 2 w 4"/>
                <a:gd name="T5" fmla="*/ 6 h 7"/>
                <a:gd name="T6" fmla="*/ 4 w 4"/>
                <a:gd name="T7" fmla="*/ 2 h 7"/>
                <a:gd name="T8" fmla="*/ 2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2" y="1"/>
                  </a:moveTo>
                  <a:cubicBezTo>
                    <a:pt x="1" y="2"/>
                    <a:pt x="0" y="4"/>
                    <a:pt x="0" y="5"/>
                  </a:cubicBezTo>
                  <a:cubicBezTo>
                    <a:pt x="0" y="6"/>
                    <a:pt x="1" y="7"/>
                    <a:pt x="2" y="6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ṣliďè">
              <a:extLst>
                <a:ext uri="{FF2B5EF4-FFF2-40B4-BE49-F238E27FC236}">
                  <a16:creationId xmlns:a16="http://schemas.microsoft.com/office/drawing/2014/main" id="{248BA460-CCC2-4719-B717-C0EA87BA55BF}"/>
                </a:ext>
              </a:extLst>
            </p:cNvPr>
            <p:cNvSpPr/>
            <p:nvPr/>
          </p:nvSpPr>
          <p:spPr bwMode="auto">
            <a:xfrm>
              <a:off x="5311775" y="5087938"/>
              <a:ext cx="746125" cy="495300"/>
            </a:xfrm>
            <a:custGeom>
              <a:avLst/>
              <a:gdLst>
                <a:gd name="T0" fmla="*/ 0 w 470"/>
                <a:gd name="T1" fmla="*/ 0 h 312"/>
                <a:gd name="T2" fmla="*/ 0 w 470"/>
                <a:gd name="T3" fmla="*/ 44 h 312"/>
                <a:gd name="T4" fmla="*/ 470 w 470"/>
                <a:gd name="T5" fmla="*/ 312 h 312"/>
                <a:gd name="T6" fmla="*/ 470 w 470"/>
                <a:gd name="T7" fmla="*/ 273 h 312"/>
                <a:gd name="T8" fmla="*/ 0 w 47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12">
                  <a:moveTo>
                    <a:pt x="0" y="0"/>
                  </a:moveTo>
                  <a:lnTo>
                    <a:pt x="0" y="44"/>
                  </a:lnTo>
                  <a:lnTo>
                    <a:pt x="470" y="312"/>
                  </a:lnTo>
                  <a:lnTo>
                    <a:pt x="470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5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ṧļiḓe">
              <a:extLst>
                <a:ext uri="{FF2B5EF4-FFF2-40B4-BE49-F238E27FC236}">
                  <a16:creationId xmlns:a16="http://schemas.microsoft.com/office/drawing/2014/main" id="{CED1BB47-5423-475E-A2CC-57552395BF1C}"/>
                </a:ext>
              </a:extLst>
            </p:cNvPr>
            <p:cNvSpPr/>
            <p:nvPr/>
          </p:nvSpPr>
          <p:spPr bwMode="auto">
            <a:xfrm>
              <a:off x="6057900" y="4572001"/>
              <a:ext cx="1644650" cy="1011238"/>
            </a:xfrm>
            <a:custGeom>
              <a:avLst/>
              <a:gdLst>
                <a:gd name="T0" fmla="*/ 0 w 1036"/>
                <a:gd name="T1" fmla="*/ 598 h 637"/>
                <a:gd name="T2" fmla="*/ 0 w 1036"/>
                <a:gd name="T3" fmla="*/ 637 h 637"/>
                <a:gd name="T4" fmla="*/ 1036 w 1036"/>
                <a:gd name="T5" fmla="*/ 43 h 637"/>
                <a:gd name="T6" fmla="*/ 1036 w 1036"/>
                <a:gd name="T7" fmla="*/ 0 h 637"/>
                <a:gd name="T8" fmla="*/ 0 w 1036"/>
                <a:gd name="T9" fmla="*/ 59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637">
                  <a:moveTo>
                    <a:pt x="0" y="598"/>
                  </a:moveTo>
                  <a:lnTo>
                    <a:pt x="0" y="637"/>
                  </a:lnTo>
                  <a:lnTo>
                    <a:pt x="1036" y="43"/>
                  </a:lnTo>
                  <a:lnTo>
                    <a:pt x="1036" y="0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035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sľîḍè">
              <a:extLst>
                <a:ext uri="{FF2B5EF4-FFF2-40B4-BE49-F238E27FC236}">
                  <a16:creationId xmlns:a16="http://schemas.microsoft.com/office/drawing/2014/main" id="{8C4F1D1B-22EF-47ED-9B6D-F107D9F28F85}"/>
                </a:ext>
              </a:extLst>
            </p:cNvPr>
            <p:cNvSpPr/>
            <p:nvPr/>
          </p:nvSpPr>
          <p:spPr bwMode="auto">
            <a:xfrm>
              <a:off x="5311775" y="4144963"/>
              <a:ext cx="2390775" cy="1376363"/>
            </a:xfrm>
            <a:custGeom>
              <a:avLst/>
              <a:gdLst>
                <a:gd name="T0" fmla="*/ 0 w 1506"/>
                <a:gd name="T1" fmla="*/ 594 h 867"/>
                <a:gd name="T2" fmla="*/ 470 w 1506"/>
                <a:gd name="T3" fmla="*/ 867 h 867"/>
                <a:gd name="T4" fmla="*/ 1506 w 1506"/>
                <a:gd name="T5" fmla="*/ 269 h 867"/>
                <a:gd name="T6" fmla="*/ 1036 w 1506"/>
                <a:gd name="T7" fmla="*/ 0 h 867"/>
                <a:gd name="T8" fmla="*/ 0 w 1506"/>
                <a:gd name="T9" fmla="*/ 594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867">
                  <a:moveTo>
                    <a:pt x="0" y="594"/>
                  </a:moveTo>
                  <a:lnTo>
                    <a:pt x="470" y="867"/>
                  </a:lnTo>
                  <a:lnTo>
                    <a:pt x="1506" y="269"/>
                  </a:lnTo>
                  <a:lnTo>
                    <a:pt x="1036" y="0"/>
                  </a:lnTo>
                  <a:lnTo>
                    <a:pt x="0" y="594"/>
                  </a:lnTo>
                  <a:close/>
                </a:path>
              </a:pathLst>
            </a:custGeom>
            <a:solidFill>
              <a:srgbClr val="268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ṥḻîďê">
              <a:extLst>
                <a:ext uri="{FF2B5EF4-FFF2-40B4-BE49-F238E27FC236}">
                  <a16:creationId xmlns:a16="http://schemas.microsoft.com/office/drawing/2014/main" id="{44DCEDBE-CA4E-4F3D-80E2-46524E94AE69}"/>
                </a:ext>
              </a:extLst>
            </p:cNvPr>
            <p:cNvSpPr/>
            <p:nvPr/>
          </p:nvSpPr>
          <p:spPr bwMode="auto">
            <a:xfrm>
              <a:off x="6859588" y="4248151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ṥliḍè">
              <a:extLst>
                <a:ext uri="{FF2B5EF4-FFF2-40B4-BE49-F238E27FC236}">
                  <a16:creationId xmlns:a16="http://schemas.microsoft.com/office/drawing/2014/main" id="{7DC1699C-FE9C-429F-B643-846D2A64B3FE}"/>
                </a:ext>
              </a:extLst>
            </p:cNvPr>
            <p:cNvSpPr/>
            <p:nvPr/>
          </p:nvSpPr>
          <p:spPr bwMode="auto">
            <a:xfrm>
              <a:off x="6962775" y="4248151"/>
              <a:ext cx="96838" cy="96838"/>
            </a:xfrm>
            <a:custGeom>
              <a:avLst/>
              <a:gdLst>
                <a:gd name="T0" fmla="*/ 0 w 61"/>
                <a:gd name="T1" fmla="*/ 39 h 61"/>
                <a:gd name="T2" fmla="*/ 0 w 61"/>
                <a:gd name="T3" fmla="*/ 61 h 61"/>
                <a:gd name="T4" fmla="*/ 61 w 61"/>
                <a:gd name="T5" fmla="*/ 22 h 61"/>
                <a:gd name="T6" fmla="*/ 61 w 61"/>
                <a:gd name="T7" fmla="*/ 0 h 61"/>
                <a:gd name="T8" fmla="*/ 0 w 61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0" y="39"/>
                  </a:moveTo>
                  <a:lnTo>
                    <a:pt x="0" y="61"/>
                  </a:lnTo>
                  <a:lnTo>
                    <a:pt x="61" y="22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ḷiḋe">
              <a:extLst>
                <a:ext uri="{FF2B5EF4-FFF2-40B4-BE49-F238E27FC236}">
                  <a16:creationId xmlns:a16="http://schemas.microsoft.com/office/drawing/2014/main" id="{8D55E13E-7573-477D-BEAA-DC3EAA3F7DB6}"/>
                </a:ext>
              </a:extLst>
            </p:cNvPr>
            <p:cNvSpPr/>
            <p:nvPr/>
          </p:nvSpPr>
          <p:spPr bwMode="auto">
            <a:xfrm>
              <a:off x="6859588" y="4192588"/>
              <a:ext cx="200025" cy="117475"/>
            </a:xfrm>
            <a:custGeom>
              <a:avLst/>
              <a:gdLst>
                <a:gd name="T0" fmla="*/ 0 w 126"/>
                <a:gd name="T1" fmla="*/ 35 h 74"/>
                <a:gd name="T2" fmla="*/ 65 w 126"/>
                <a:gd name="T3" fmla="*/ 74 h 74"/>
                <a:gd name="T4" fmla="*/ 126 w 126"/>
                <a:gd name="T5" fmla="*/ 35 h 74"/>
                <a:gd name="T6" fmla="*/ 61 w 126"/>
                <a:gd name="T7" fmla="*/ 0 h 74"/>
                <a:gd name="T8" fmla="*/ 0 w 126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5"/>
                  </a:moveTo>
                  <a:lnTo>
                    <a:pt x="65" y="74"/>
                  </a:lnTo>
                  <a:lnTo>
                    <a:pt x="126" y="35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lîdé">
              <a:extLst>
                <a:ext uri="{FF2B5EF4-FFF2-40B4-BE49-F238E27FC236}">
                  <a16:creationId xmlns:a16="http://schemas.microsoft.com/office/drawing/2014/main" id="{B19FFAF0-083B-451A-A286-6AD64F69F759}"/>
                </a:ext>
              </a:extLst>
            </p:cNvPr>
            <p:cNvSpPr/>
            <p:nvPr/>
          </p:nvSpPr>
          <p:spPr bwMode="auto">
            <a:xfrm>
              <a:off x="6727825" y="4324351"/>
              <a:ext cx="104775" cy="96838"/>
            </a:xfrm>
            <a:custGeom>
              <a:avLst/>
              <a:gdLst>
                <a:gd name="T0" fmla="*/ 0 w 66"/>
                <a:gd name="T1" fmla="*/ 0 h 61"/>
                <a:gd name="T2" fmla="*/ 0 w 66"/>
                <a:gd name="T3" fmla="*/ 22 h 61"/>
                <a:gd name="T4" fmla="*/ 66 w 66"/>
                <a:gd name="T5" fmla="*/ 61 h 61"/>
                <a:gd name="T6" fmla="*/ 66 w 66"/>
                <a:gd name="T7" fmla="*/ 39 h 61"/>
                <a:gd name="T8" fmla="*/ 0 w 66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0"/>
                  </a:moveTo>
                  <a:lnTo>
                    <a:pt x="0" y="22"/>
                  </a:lnTo>
                  <a:lnTo>
                    <a:pt x="66" y="61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ḷiďè">
              <a:extLst>
                <a:ext uri="{FF2B5EF4-FFF2-40B4-BE49-F238E27FC236}">
                  <a16:creationId xmlns:a16="http://schemas.microsoft.com/office/drawing/2014/main" id="{1F483B07-2C7D-4F0A-8F32-43458323217F}"/>
                </a:ext>
              </a:extLst>
            </p:cNvPr>
            <p:cNvSpPr/>
            <p:nvPr/>
          </p:nvSpPr>
          <p:spPr bwMode="auto">
            <a:xfrm>
              <a:off x="6832600" y="4324351"/>
              <a:ext cx="96838" cy="96838"/>
            </a:xfrm>
            <a:custGeom>
              <a:avLst/>
              <a:gdLst>
                <a:gd name="T0" fmla="*/ 0 w 61"/>
                <a:gd name="T1" fmla="*/ 39 h 61"/>
                <a:gd name="T2" fmla="*/ 0 w 61"/>
                <a:gd name="T3" fmla="*/ 61 h 61"/>
                <a:gd name="T4" fmla="*/ 61 w 61"/>
                <a:gd name="T5" fmla="*/ 22 h 61"/>
                <a:gd name="T6" fmla="*/ 61 w 61"/>
                <a:gd name="T7" fmla="*/ 0 h 61"/>
                <a:gd name="T8" fmla="*/ 0 w 61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0" y="39"/>
                  </a:moveTo>
                  <a:lnTo>
                    <a:pt x="0" y="61"/>
                  </a:lnTo>
                  <a:lnTo>
                    <a:pt x="61" y="22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šľiďé">
              <a:extLst>
                <a:ext uri="{FF2B5EF4-FFF2-40B4-BE49-F238E27FC236}">
                  <a16:creationId xmlns:a16="http://schemas.microsoft.com/office/drawing/2014/main" id="{C59FFC2C-7318-402B-A173-B1031E287434}"/>
                </a:ext>
              </a:extLst>
            </p:cNvPr>
            <p:cNvSpPr/>
            <p:nvPr/>
          </p:nvSpPr>
          <p:spPr bwMode="auto">
            <a:xfrm>
              <a:off x="6727825" y="4268788"/>
              <a:ext cx="201613" cy="117475"/>
            </a:xfrm>
            <a:custGeom>
              <a:avLst/>
              <a:gdLst>
                <a:gd name="T0" fmla="*/ 0 w 127"/>
                <a:gd name="T1" fmla="*/ 35 h 74"/>
                <a:gd name="T2" fmla="*/ 66 w 127"/>
                <a:gd name="T3" fmla="*/ 74 h 74"/>
                <a:gd name="T4" fmla="*/ 127 w 127"/>
                <a:gd name="T5" fmla="*/ 35 h 74"/>
                <a:gd name="T6" fmla="*/ 66 w 127"/>
                <a:gd name="T7" fmla="*/ 0 h 74"/>
                <a:gd name="T8" fmla="*/ 0 w 127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4">
                  <a:moveTo>
                    <a:pt x="0" y="35"/>
                  </a:moveTo>
                  <a:lnTo>
                    <a:pt x="66" y="74"/>
                  </a:lnTo>
                  <a:lnTo>
                    <a:pt x="127" y="35"/>
                  </a:lnTo>
                  <a:lnTo>
                    <a:pt x="66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şḷíḍè">
              <a:extLst>
                <a:ext uri="{FF2B5EF4-FFF2-40B4-BE49-F238E27FC236}">
                  <a16:creationId xmlns:a16="http://schemas.microsoft.com/office/drawing/2014/main" id="{26A0818F-7A6D-4458-B77A-45594C34D13C}"/>
                </a:ext>
              </a:extLst>
            </p:cNvPr>
            <p:cNvSpPr/>
            <p:nvPr/>
          </p:nvSpPr>
          <p:spPr bwMode="auto">
            <a:xfrm>
              <a:off x="6597650" y="4400551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21 h 56"/>
                <a:gd name="T4" fmla="*/ 65 w 65"/>
                <a:gd name="T5" fmla="*/ 56 h 56"/>
                <a:gd name="T6" fmla="*/ 65 w 65"/>
                <a:gd name="T7" fmla="*/ 39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21"/>
                  </a:lnTo>
                  <a:lnTo>
                    <a:pt x="65" y="56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ľíḋe">
              <a:extLst>
                <a:ext uri="{FF2B5EF4-FFF2-40B4-BE49-F238E27FC236}">
                  <a16:creationId xmlns:a16="http://schemas.microsoft.com/office/drawing/2014/main" id="{28A7956D-43E7-4D48-A007-FC72A1E7F242}"/>
                </a:ext>
              </a:extLst>
            </p:cNvPr>
            <p:cNvSpPr/>
            <p:nvPr/>
          </p:nvSpPr>
          <p:spPr bwMode="auto">
            <a:xfrm>
              <a:off x="6700838" y="4400551"/>
              <a:ext cx="103188" cy="88900"/>
            </a:xfrm>
            <a:custGeom>
              <a:avLst/>
              <a:gdLst>
                <a:gd name="T0" fmla="*/ 0 w 65"/>
                <a:gd name="T1" fmla="*/ 39 h 56"/>
                <a:gd name="T2" fmla="*/ 0 w 65"/>
                <a:gd name="T3" fmla="*/ 56 h 56"/>
                <a:gd name="T4" fmla="*/ 65 w 65"/>
                <a:gd name="T5" fmla="*/ 21 h 56"/>
                <a:gd name="T6" fmla="*/ 65 w 65"/>
                <a:gd name="T7" fmla="*/ 0 h 56"/>
                <a:gd name="T8" fmla="*/ 0 w 65"/>
                <a:gd name="T9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9"/>
                  </a:moveTo>
                  <a:lnTo>
                    <a:pt x="0" y="56"/>
                  </a:lnTo>
                  <a:lnTo>
                    <a:pt x="65" y="21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ŝḻiḑé">
              <a:extLst>
                <a:ext uri="{FF2B5EF4-FFF2-40B4-BE49-F238E27FC236}">
                  <a16:creationId xmlns:a16="http://schemas.microsoft.com/office/drawing/2014/main" id="{DAA6A64B-F394-457F-AAD6-A0352BABDC2A}"/>
                </a:ext>
              </a:extLst>
            </p:cNvPr>
            <p:cNvSpPr/>
            <p:nvPr/>
          </p:nvSpPr>
          <p:spPr bwMode="auto">
            <a:xfrm>
              <a:off x="6597650" y="4344988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5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ļíḋe">
              <a:extLst>
                <a:ext uri="{FF2B5EF4-FFF2-40B4-BE49-F238E27FC236}">
                  <a16:creationId xmlns:a16="http://schemas.microsoft.com/office/drawing/2014/main" id="{3A2A7169-E34C-48D9-B6B2-C649EB3827FA}"/>
                </a:ext>
              </a:extLst>
            </p:cNvPr>
            <p:cNvSpPr/>
            <p:nvPr/>
          </p:nvSpPr>
          <p:spPr bwMode="auto">
            <a:xfrm>
              <a:off x="6465888" y="4475163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ṩļïḍè">
              <a:extLst>
                <a:ext uri="{FF2B5EF4-FFF2-40B4-BE49-F238E27FC236}">
                  <a16:creationId xmlns:a16="http://schemas.microsoft.com/office/drawing/2014/main" id="{89FAD0B7-E5B2-4629-A85F-174A36672488}"/>
                </a:ext>
              </a:extLst>
            </p:cNvPr>
            <p:cNvSpPr/>
            <p:nvPr/>
          </p:nvSpPr>
          <p:spPr bwMode="auto">
            <a:xfrm>
              <a:off x="6569075" y="4475163"/>
              <a:ext cx="104775" cy="90488"/>
            </a:xfrm>
            <a:custGeom>
              <a:avLst/>
              <a:gdLst>
                <a:gd name="T0" fmla="*/ 0 w 66"/>
                <a:gd name="T1" fmla="*/ 39 h 57"/>
                <a:gd name="T2" fmla="*/ 0 w 66"/>
                <a:gd name="T3" fmla="*/ 57 h 57"/>
                <a:gd name="T4" fmla="*/ 66 w 66"/>
                <a:gd name="T5" fmla="*/ 22 h 57"/>
                <a:gd name="T6" fmla="*/ 66 w 66"/>
                <a:gd name="T7" fmla="*/ 0 h 57"/>
                <a:gd name="T8" fmla="*/ 0 w 66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7">
                  <a:moveTo>
                    <a:pt x="0" y="39"/>
                  </a:moveTo>
                  <a:lnTo>
                    <a:pt x="0" y="57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ļiḑè">
              <a:extLst>
                <a:ext uri="{FF2B5EF4-FFF2-40B4-BE49-F238E27FC236}">
                  <a16:creationId xmlns:a16="http://schemas.microsoft.com/office/drawing/2014/main" id="{8A1E9634-3458-408C-89AE-B2EF1B7DBD3C}"/>
                </a:ext>
              </a:extLst>
            </p:cNvPr>
            <p:cNvSpPr/>
            <p:nvPr/>
          </p:nvSpPr>
          <p:spPr bwMode="auto">
            <a:xfrm>
              <a:off x="6465888" y="4413251"/>
              <a:ext cx="207963" cy="123825"/>
            </a:xfrm>
            <a:custGeom>
              <a:avLst/>
              <a:gdLst>
                <a:gd name="T0" fmla="*/ 0 w 131"/>
                <a:gd name="T1" fmla="*/ 39 h 78"/>
                <a:gd name="T2" fmla="*/ 65 w 131"/>
                <a:gd name="T3" fmla="*/ 78 h 78"/>
                <a:gd name="T4" fmla="*/ 131 w 131"/>
                <a:gd name="T5" fmla="*/ 39 h 78"/>
                <a:gd name="T6" fmla="*/ 65 w 131"/>
                <a:gd name="T7" fmla="*/ 0 h 78"/>
                <a:gd name="T8" fmla="*/ 0 w 131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8">
                  <a:moveTo>
                    <a:pt x="0" y="39"/>
                  </a:moveTo>
                  <a:lnTo>
                    <a:pt x="65" y="78"/>
                  </a:lnTo>
                  <a:lnTo>
                    <a:pt x="131" y="39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ŝľïḑé">
              <a:extLst>
                <a:ext uri="{FF2B5EF4-FFF2-40B4-BE49-F238E27FC236}">
                  <a16:creationId xmlns:a16="http://schemas.microsoft.com/office/drawing/2014/main" id="{B7CAC1B3-3B06-4426-81F0-DC9A55AEA666}"/>
                </a:ext>
              </a:extLst>
            </p:cNvPr>
            <p:cNvSpPr/>
            <p:nvPr/>
          </p:nvSpPr>
          <p:spPr bwMode="auto">
            <a:xfrm>
              <a:off x="6334125" y="4551363"/>
              <a:ext cx="104775" cy="88900"/>
            </a:xfrm>
            <a:custGeom>
              <a:avLst/>
              <a:gdLst>
                <a:gd name="T0" fmla="*/ 0 w 66"/>
                <a:gd name="T1" fmla="*/ 0 h 56"/>
                <a:gd name="T2" fmla="*/ 0 w 66"/>
                <a:gd name="T3" fmla="*/ 22 h 56"/>
                <a:gd name="T4" fmla="*/ 66 w 66"/>
                <a:gd name="T5" fmla="*/ 56 h 56"/>
                <a:gd name="T6" fmla="*/ 66 w 66"/>
                <a:gd name="T7" fmla="*/ 35 h 56"/>
                <a:gd name="T8" fmla="*/ 0 w 6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0"/>
                  </a:moveTo>
                  <a:lnTo>
                    <a:pt x="0" y="22"/>
                  </a:lnTo>
                  <a:lnTo>
                    <a:pt x="66" y="56"/>
                  </a:lnTo>
                  <a:lnTo>
                    <a:pt x="6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ļîḓe">
              <a:extLst>
                <a:ext uri="{FF2B5EF4-FFF2-40B4-BE49-F238E27FC236}">
                  <a16:creationId xmlns:a16="http://schemas.microsoft.com/office/drawing/2014/main" id="{544DC821-1143-4A29-985E-B44B435FA787}"/>
                </a:ext>
              </a:extLst>
            </p:cNvPr>
            <p:cNvSpPr/>
            <p:nvPr/>
          </p:nvSpPr>
          <p:spPr bwMode="auto">
            <a:xfrm>
              <a:off x="6438900" y="4551363"/>
              <a:ext cx="103188" cy="88900"/>
            </a:xfrm>
            <a:custGeom>
              <a:avLst/>
              <a:gdLst>
                <a:gd name="T0" fmla="*/ 0 w 65"/>
                <a:gd name="T1" fmla="*/ 35 h 56"/>
                <a:gd name="T2" fmla="*/ 0 w 65"/>
                <a:gd name="T3" fmla="*/ 56 h 56"/>
                <a:gd name="T4" fmla="*/ 65 w 65"/>
                <a:gd name="T5" fmla="*/ 22 h 56"/>
                <a:gd name="T6" fmla="*/ 65 w 65"/>
                <a:gd name="T7" fmla="*/ 0 h 56"/>
                <a:gd name="T8" fmla="*/ 0 w 65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5"/>
                  </a:moveTo>
                  <a:lnTo>
                    <a:pt x="0" y="56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lïḓê">
              <a:extLst>
                <a:ext uri="{FF2B5EF4-FFF2-40B4-BE49-F238E27FC236}">
                  <a16:creationId xmlns:a16="http://schemas.microsoft.com/office/drawing/2014/main" id="{033323B5-9C8D-4FB8-8F58-55A70DE1569F}"/>
                </a:ext>
              </a:extLst>
            </p:cNvPr>
            <p:cNvSpPr/>
            <p:nvPr/>
          </p:nvSpPr>
          <p:spPr bwMode="auto">
            <a:xfrm>
              <a:off x="6334125" y="4489451"/>
              <a:ext cx="207963" cy="117475"/>
            </a:xfrm>
            <a:custGeom>
              <a:avLst/>
              <a:gdLst>
                <a:gd name="T0" fmla="*/ 0 w 131"/>
                <a:gd name="T1" fmla="*/ 39 h 74"/>
                <a:gd name="T2" fmla="*/ 66 w 131"/>
                <a:gd name="T3" fmla="*/ 74 h 74"/>
                <a:gd name="T4" fmla="*/ 131 w 131"/>
                <a:gd name="T5" fmla="*/ 39 h 74"/>
                <a:gd name="T6" fmla="*/ 66 w 131"/>
                <a:gd name="T7" fmla="*/ 0 h 74"/>
                <a:gd name="T8" fmla="*/ 0 w 131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4">
                  <a:moveTo>
                    <a:pt x="0" y="39"/>
                  </a:moveTo>
                  <a:lnTo>
                    <a:pt x="66" y="74"/>
                  </a:lnTo>
                  <a:lnTo>
                    <a:pt x="131" y="39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śḷîḍê">
              <a:extLst>
                <a:ext uri="{FF2B5EF4-FFF2-40B4-BE49-F238E27FC236}">
                  <a16:creationId xmlns:a16="http://schemas.microsoft.com/office/drawing/2014/main" id="{500F7DE6-0D51-4D4C-923F-445EA83FCC5F}"/>
                </a:ext>
              </a:extLst>
            </p:cNvPr>
            <p:cNvSpPr/>
            <p:nvPr/>
          </p:nvSpPr>
          <p:spPr bwMode="auto">
            <a:xfrm>
              <a:off x="6210300" y="4627563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17 h 56"/>
                <a:gd name="T4" fmla="*/ 65 w 65"/>
                <a:gd name="T5" fmla="*/ 56 h 56"/>
                <a:gd name="T6" fmla="*/ 61 w 65"/>
                <a:gd name="T7" fmla="*/ 34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17"/>
                  </a:lnTo>
                  <a:lnTo>
                    <a:pt x="65" y="56"/>
                  </a:lnTo>
                  <a:lnTo>
                    <a:pt x="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1ïḍè">
              <a:extLst>
                <a:ext uri="{FF2B5EF4-FFF2-40B4-BE49-F238E27FC236}">
                  <a16:creationId xmlns:a16="http://schemas.microsoft.com/office/drawing/2014/main" id="{DCD56D96-2324-42A5-914C-798C7D82341E}"/>
                </a:ext>
              </a:extLst>
            </p:cNvPr>
            <p:cNvSpPr/>
            <p:nvPr/>
          </p:nvSpPr>
          <p:spPr bwMode="auto">
            <a:xfrm>
              <a:off x="6307138" y="4627563"/>
              <a:ext cx="103188" cy="88900"/>
            </a:xfrm>
            <a:custGeom>
              <a:avLst/>
              <a:gdLst>
                <a:gd name="T0" fmla="*/ 0 w 65"/>
                <a:gd name="T1" fmla="*/ 34 h 56"/>
                <a:gd name="T2" fmla="*/ 4 w 65"/>
                <a:gd name="T3" fmla="*/ 56 h 56"/>
                <a:gd name="T4" fmla="*/ 65 w 65"/>
                <a:gd name="T5" fmla="*/ 21 h 56"/>
                <a:gd name="T6" fmla="*/ 65 w 65"/>
                <a:gd name="T7" fmla="*/ 0 h 56"/>
                <a:gd name="T8" fmla="*/ 0 w 65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4"/>
                  </a:moveTo>
                  <a:lnTo>
                    <a:pt x="4" y="56"/>
                  </a:lnTo>
                  <a:lnTo>
                    <a:pt x="65" y="21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ślîḓê">
              <a:extLst>
                <a:ext uri="{FF2B5EF4-FFF2-40B4-BE49-F238E27FC236}">
                  <a16:creationId xmlns:a16="http://schemas.microsoft.com/office/drawing/2014/main" id="{7226491A-B780-4952-B9A3-3A83B291F941}"/>
                </a:ext>
              </a:extLst>
            </p:cNvPr>
            <p:cNvSpPr/>
            <p:nvPr/>
          </p:nvSpPr>
          <p:spPr bwMode="auto">
            <a:xfrm>
              <a:off x="6210300" y="4565651"/>
              <a:ext cx="200025" cy="115888"/>
            </a:xfrm>
            <a:custGeom>
              <a:avLst/>
              <a:gdLst>
                <a:gd name="T0" fmla="*/ 0 w 126"/>
                <a:gd name="T1" fmla="*/ 39 h 73"/>
                <a:gd name="T2" fmla="*/ 61 w 126"/>
                <a:gd name="T3" fmla="*/ 73 h 73"/>
                <a:gd name="T4" fmla="*/ 126 w 126"/>
                <a:gd name="T5" fmla="*/ 39 h 73"/>
                <a:gd name="T6" fmla="*/ 61 w 126"/>
                <a:gd name="T7" fmla="*/ 0 h 73"/>
                <a:gd name="T8" fmla="*/ 0 w 126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0" y="39"/>
                  </a:moveTo>
                  <a:lnTo>
                    <a:pt x="61" y="73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ľïde">
              <a:extLst>
                <a:ext uri="{FF2B5EF4-FFF2-40B4-BE49-F238E27FC236}">
                  <a16:creationId xmlns:a16="http://schemas.microsoft.com/office/drawing/2014/main" id="{4FFB7D54-5853-4DA9-9779-1F7838502C7E}"/>
                </a:ext>
              </a:extLst>
            </p:cNvPr>
            <p:cNvSpPr/>
            <p:nvPr/>
          </p:nvSpPr>
          <p:spPr bwMode="auto">
            <a:xfrm>
              <a:off x="6078538" y="4702176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18 h 57"/>
                <a:gd name="T4" fmla="*/ 65 w 65"/>
                <a:gd name="T5" fmla="*/ 57 h 57"/>
                <a:gd name="T6" fmla="*/ 65 w 65"/>
                <a:gd name="T7" fmla="*/ 35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18"/>
                  </a:lnTo>
                  <a:lnTo>
                    <a:pt x="65" y="57"/>
                  </a:lnTo>
                  <a:lnTo>
                    <a:pt x="65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ṩḷíḋê">
              <a:extLst>
                <a:ext uri="{FF2B5EF4-FFF2-40B4-BE49-F238E27FC236}">
                  <a16:creationId xmlns:a16="http://schemas.microsoft.com/office/drawing/2014/main" id="{DD6E1ABF-87DF-480B-9D1C-3ACF5FBE89A0}"/>
                </a:ext>
              </a:extLst>
            </p:cNvPr>
            <p:cNvSpPr/>
            <p:nvPr/>
          </p:nvSpPr>
          <p:spPr bwMode="auto">
            <a:xfrm>
              <a:off x="6181725" y="4702176"/>
              <a:ext cx="96838" cy="90488"/>
            </a:xfrm>
            <a:custGeom>
              <a:avLst/>
              <a:gdLst>
                <a:gd name="T0" fmla="*/ 0 w 61"/>
                <a:gd name="T1" fmla="*/ 35 h 57"/>
                <a:gd name="T2" fmla="*/ 0 w 61"/>
                <a:gd name="T3" fmla="*/ 57 h 57"/>
                <a:gd name="T4" fmla="*/ 61 w 61"/>
                <a:gd name="T5" fmla="*/ 18 h 57"/>
                <a:gd name="T6" fmla="*/ 61 w 61"/>
                <a:gd name="T7" fmla="*/ 0 h 57"/>
                <a:gd name="T8" fmla="*/ 0 w 61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7">
                  <a:moveTo>
                    <a:pt x="0" y="35"/>
                  </a:moveTo>
                  <a:lnTo>
                    <a:pt x="0" y="57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1ïḋe">
              <a:extLst>
                <a:ext uri="{FF2B5EF4-FFF2-40B4-BE49-F238E27FC236}">
                  <a16:creationId xmlns:a16="http://schemas.microsoft.com/office/drawing/2014/main" id="{ACE0DD51-F4A8-4DAE-822A-405D25237696}"/>
                </a:ext>
              </a:extLst>
            </p:cNvPr>
            <p:cNvSpPr/>
            <p:nvPr/>
          </p:nvSpPr>
          <p:spPr bwMode="auto">
            <a:xfrm>
              <a:off x="6078538" y="4640263"/>
              <a:ext cx="200025" cy="117475"/>
            </a:xfrm>
            <a:custGeom>
              <a:avLst/>
              <a:gdLst>
                <a:gd name="T0" fmla="*/ 0 w 126"/>
                <a:gd name="T1" fmla="*/ 39 h 74"/>
                <a:gd name="T2" fmla="*/ 65 w 126"/>
                <a:gd name="T3" fmla="*/ 74 h 74"/>
                <a:gd name="T4" fmla="*/ 126 w 126"/>
                <a:gd name="T5" fmla="*/ 39 h 74"/>
                <a:gd name="T6" fmla="*/ 61 w 126"/>
                <a:gd name="T7" fmla="*/ 0 h 74"/>
                <a:gd name="T8" fmla="*/ 0 w 126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9"/>
                  </a:moveTo>
                  <a:lnTo>
                    <a:pt x="65" y="74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ṧľídé">
              <a:extLst>
                <a:ext uri="{FF2B5EF4-FFF2-40B4-BE49-F238E27FC236}">
                  <a16:creationId xmlns:a16="http://schemas.microsoft.com/office/drawing/2014/main" id="{5C2D6A36-B61E-446B-95E8-E20C7AA694D7}"/>
                </a:ext>
              </a:extLst>
            </p:cNvPr>
            <p:cNvSpPr/>
            <p:nvPr/>
          </p:nvSpPr>
          <p:spPr bwMode="auto">
            <a:xfrm>
              <a:off x="5948363" y="4772026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$ļíďé">
              <a:extLst>
                <a:ext uri="{FF2B5EF4-FFF2-40B4-BE49-F238E27FC236}">
                  <a16:creationId xmlns:a16="http://schemas.microsoft.com/office/drawing/2014/main" id="{E24299AA-D794-4C1B-8309-47D06F885907}"/>
                </a:ext>
              </a:extLst>
            </p:cNvPr>
            <p:cNvSpPr/>
            <p:nvPr/>
          </p:nvSpPr>
          <p:spPr bwMode="auto">
            <a:xfrm>
              <a:off x="6051550" y="4778376"/>
              <a:ext cx="103188" cy="88900"/>
            </a:xfrm>
            <a:custGeom>
              <a:avLst/>
              <a:gdLst>
                <a:gd name="T0" fmla="*/ 0 w 65"/>
                <a:gd name="T1" fmla="*/ 35 h 56"/>
                <a:gd name="T2" fmla="*/ 0 w 65"/>
                <a:gd name="T3" fmla="*/ 56 h 56"/>
                <a:gd name="T4" fmla="*/ 65 w 65"/>
                <a:gd name="T5" fmla="*/ 17 h 56"/>
                <a:gd name="T6" fmla="*/ 65 w 65"/>
                <a:gd name="T7" fmla="*/ 0 h 56"/>
                <a:gd name="T8" fmla="*/ 0 w 65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5"/>
                  </a:moveTo>
                  <a:lnTo>
                    <a:pt x="0" y="56"/>
                  </a:lnTo>
                  <a:lnTo>
                    <a:pt x="65" y="17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ḷíḓè">
              <a:extLst>
                <a:ext uri="{FF2B5EF4-FFF2-40B4-BE49-F238E27FC236}">
                  <a16:creationId xmlns:a16="http://schemas.microsoft.com/office/drawing/2014/main" id="{C775E0D9-B5BF-45C1-BB14-598EBCD6F569}"/>
                </a:ext>
              </a:extLst>
            </p:cNvPr>
            <p:cNvSpPr/>
            <p:nvPr/>
          </p:nvSpPr>
          <p:spPr bwMode="auto">
            <a:xfrm>
              <a:off x="5948363" y="4716463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9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líḋê">
              <a:extLst>
                <a:ext uri="{FF2B5EF4-FFF2-40B4-BE49-F238E27FC236}">
                  <a16:creationId xmlns:a16="http://schemas.microsoft.com/office/drawing/2014/main" id="{6BB1C795-AD72-43DA-8498-01D9CFC3DD00}"/>
                </a:ext>
              </a:extLst>
            </p:cNvPr>
            <p:cNvSpPr/>
            <p:nvPr/>
          </p:nvSpPr>
          <p:spPr bwMode="auto">
            <a:xfrm>
              <a:off x="5816600" y="48466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śḻíḓé">
              <a:extLst>
                <a:ext uri="{FF2B5EF4-FFF2-40B4-BE49-F238E27FC236}">
                  <a16:creationId xmlns:a16="http://schemas.microsoft.com/office/drawing/2014/main" id="{A0B4CFDF-DA3C-4849-8293-CEDCCB391E27}"/>
                </a:ext>
              </a:extLst>
            </p:cNvPr>
            <p:cNvSpPr/>
            <p:nvPr/>
          </p:nvSpPr>
          <p:spPr bwMode="auto">
            <a:xfrm>
              <a:off x="5919788" y="4846638"/>
              <a:ext cx="103188" cy="96838"/>
            </a:xfrm>
            <a:custGeom>
              <a:avLst/>
              <a:gdLst>
                <a:gd name="T0" fmla="*/ 0 w 65"/>
                <a:gd name="T1" fmla="*/ 39 h 61"/>
                <a:gd name="T2" fmla="*/ 0 w 65"/>
                <a:gd name="T3" fmla="*/ 61 h 61"/>
                <a:gd name="T4" fmla="*/ 65 w 65"/>
                <a:gd name="T5" fmla="*/ 22 h 61"/>
                <a:gd name="T6" fmla="*/ 65 w 65"/>
                <a:gd name="T7" fmla="*/ 0 h 61"/>
                <a:gd name="T8" fmla="*/ 0 w 65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39"/>
                  </a:moveTo>
                  <a:lnTo>
                    <a:pt x="0" y="61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1ide">
              <a:extLst>
                <a:ext uri="{FF2B5EF4-FFF2-40B4-BE49-F238E27FC236}">
                  <a16:creationId xmlns:a16="http://schemas.microsoft.com/office/drawing/2014/main" id="{FAFAFF0F-839B-4D77-902B-FF50FA504E08}"/>
                </a:ext>
              </a:extLst>
            </p:cNvPr>
            <p:cNvSpPr/>
            <p:nvPr/>
          </p:nvSpPr>
          <p:spPr bwMode="auto">
            <a:xfrm>
              <a:off x="5816600" y="4792663"/>
              <a:ext cx="206375" cy="115888"/>
            </a:xfrm>
            <a:custGeom>
              <a:avLst/>
              <a:gdLst>
                <a:gd name="T0" fmla="*/ 0 w 130"/>
                <a:gd name="T1" fmla="*/ 34 h 73"/>
                <a:gd name="T2" fmla="*/ 65 w 130"/>
                <a:gd name="T3" fmla="*/ 73 h 73"/>
                <a:gd name="T4" fmla="*/ 130 w 130"/>
                <a:gd name="T5" fmla="*/ 34 h 73"/>
                <a:gd name="T6" fmla="*/ 65 w 130"/>
                <a:gd name="T7" fmla="*/ 0 h 73"/>
                <a:gd name="T8" fmla="*/ 0 w 130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3">
                  <a:moveTo>
                    <a:pt x="0" y="34"/>
                  </a:moveTo>
                  <a:lnTo>
                    <a:pt x="65" y="73"/>
                  </a:lnTo>
                  <a:lnTo>
                    <a:pt x="130" y="34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ṧlïḋê">
              <a:extLst>
                <a:ext uri="{FF2B5EF4-FFF2-40B4-BE49-F238E27FC236}">
                  <a16:creationId xmlns:a16="http://schemas.microsoft.com/office/drawing/2014/main" id="{E1478A14-5DB8-4D1E-B4C4-ECAC2E060CF2}"/>
                </a:ext>
              </a:extLst>
            </p:cNvPr>
            <p:cNvSpPr/>
            <p:nvPr/>
          </p:nvSpPr>
          <p:spPr bwMode="auto">
            <a:xfrm>
              <a:off x="5684838" y="4922838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$ļiḑè">
              <a:extLst>
                <a:ext uri="{FF2B5EF4-FFF2-40B4-BE49-F238E27FC236}">
                  <a16:creationId xmlns:a16="http://schemas.microsoft.com/office/drawing/2014/main" id="{ACFE9937-78C3-43A6-AD8F-FBA4802D2241}"/>
                </a:ext>
              </a:extLst>
            </p:cNvPr>
            <p:cNvSpPr/>
            <p:nvPr/>
          </p:nvSpPr>
          <p:spPr bwMode="auto">
            <a:xfrm>
              <a:off x="5788025" y="4922838"/>
              <a:ext cx="104775" cy="90488"/>
            </a:xfrm>
            <a:custGeom>
              <a:avLst/>
              <a:gdLst>
                <a:gd name="T0" fmla="*/ 0 w 66"/>
                <a:gd name="T1" fmla="*/ 39 h 57"/>
                <a:gd name="T2" fmla="*/ 0 w 66"/>
                <a:gd name="T3" fmla="*/ 57 h 57"/>
                <a:gd name="T4" fmla="*/ 66 w 66"/>
                <a:gd name="T5" fmla="*/ 22 h 57"/>
                <a:gd name="T6" fmla="*/ 66 w 66"/>
                <a:gd name="T7" fmla="*/ 0 h 57"/>
                <a:gd name="T8" fmla="*/ 0 w 66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7">
                  <a:moveTo>
                    <a:pt x="0" y="39"/>
                  </a:moveTo>
                  <a:lnTo>
                    <a:pt x="0" y="57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lîḍè">
              <a:extLst>
                <a:ext uri="{FF2B5EF4-FFF2-40B4-BE49-F238E27FC236}">
                  <a16:creationId xmlns:a16="http://schemas.microsoft.com/office/drawing/2014/main" id="{C7B0FA2B-DC74-4FCF-8CBC-2837A5C654EE}"/>
                </a:ext>
              </a:extLst>
            </p:cNvPr>
            <p:cNvSpPr/>
            <p:nvPr/>
          </p:nvSpPr>
          <p:spPr bwMode="auto">
            <a:xfrm>
              <a:off x="5684838" y="4867276"/>
              <a:ext cx="207963" cy="117475"/>
            </a:xfrm>
            <a:custGeom>
              <a:avLst/>
              <a:gdLst>
                <a:gd name="T0" fmla="*/ 0 w 131"/>
                <a:gd name="T1" fmla="*/ 35 h 74"/>
                <a:gd name="T2" fmla="*/ 65 w 131"/>
                <a:gd name="T3" fmla="*/ 74 h 74"/>
                <a:gd name="T4" fmla="*/ 131 w 131"/>
                <a:gd name="T5" fmla="*/ 35 h 74"/>
                <a:gd name="T6" fmla="*/ 65 w 131"/>
                <a:gd name="T7" fmla="*/ 0 h 74"/>
                <a:gd name="T8" fmla="*/ 0 w 131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4">
                  <a:moveTo>
                    <a:pt x="0" y="35"/>
                  </a:moveTo>
                  <a:lnTo>
                    <a:pt x="65" y="74"/>
                  </a:lnTo>
                  <a:lnTo>
                    <a:pt x="131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sļídê">
              <a:extLst>
                <a:ext uri="{FF2B5EF4-FFF2-40B4-BE49-F238E27FC236}">
                  <a16:creationId xmlns:a16="http://schemas.microsoft.com/office/drawing/2014/main" id="{9A9DC386-4031-413D-BA50-2337CFBF6A92}"/>
                </a:ext>
              </a:extLst>
            </p:cNvPr>
            <p:cNvSpPr/>
            <p:nvPr/>
          </p:nvSpPr>
          <p:spPr bwMode="auto">
            <a:xfrm>
              <a:off x="5429250" y="5075238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21 h 56"/>
                <a:gd name="T4" fmla="*/ 65 w 65"/>
                <a:gd name="T5" fmla="*/ 56 h 56"/>
                <a:gd name="T6" fmla="*/ 65 w 65"/>
                <a:gd name="T7" fmla="*/ 34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21"/>
                  </a:lnTo>
                  <a:lnTo>
                    <a:pt x="65" y="56"/>
                  </a:lnTo>
                  <a:lnTo>
                    <a:pt x="6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ľidê">
              <a:extLst>
                <a:ext uri="{FF2B5EF4-FFF2-40B4-BE49-F238E27FC236}">
                  <a16:creationId xmlns:a16="http://schemas.microsoft.com/office/drawing/2014/main" id="{69075EDE-4FD8-4ED3-B115-1E1B92AC9E26}"/>
                </a:ext>
              </a:extLst>
            </p:cNvPr>
            <p:cNvSpPr/>
            <p:nvPr/>
          </p:nvSpPr>
          <p:spPr bwMode="auto">
            <a:xfrm>
              <a:off x="5532438" y="4999038"/>
              <a:ext cx="228600" cy="165100"/>
            </a:xfrm>
            <a:custGeom>
              <a:avLst/>
              <a:gdLst>
                <a:gd name="T0" fmla="*/ 0 w 144"/>
                <a:gd name="T1" fmla="*/ 82 h 104"/>
                <a:gd name="T2" fmla="*/ 0 w 144"/>
                <a:gd name="T3" fmla="*/ 104 h 104"/>
                <a:gd name="T4" fmla="*/ 144 w 144"/>
                <a:gd name="T5" fmla="*/ 22 h 104"/>
                <a:gd name="T6" fmla="*/ 144 w 144"/>
                <a:gd name="T7" fmla="*/ 0 h 104"/>
                <a:gd name="T8" fmla="*/ 0 w 144"/>
                <a:gd name="T9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0" y="82"/>
                  </a:moveTo>
                  <a:lnTo>
                    <a:pt x="0" y="104"/>
                  </a:lnTo>
                  <a:lnTo>
                    <a:pt x="144" y="22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šḻîdê">
              <a:extLst>
                <a:ext uri="{FF2B5EF4-FFF2-40B4-BE49-F238E27FC236}">
                  <a16:creationId xmlns:a16="http://schemas.microsoft.com/office/drawing/2014/main" id="{FE99F61F-0A91-4237-A5A5-B63AC3367277}"/>
                </a:ext>
              </a:extLst>
            </p:cNvPr>
            <p:cNvSpPr/>
            <p:nvPr/>
          </p:nvSpPr>
          <p:spPr bwMode="auto">
            <a:xfrm>
              <a:off x="5429250" y="4937126"/>
              <a:ext cx="331788" cy="192088"/>
            </a:xfrm>
            <a:custGeom>
              <a:avLst/>
              <a:gdLst>
                <a:gd name="T0" fmla="*/ 0 w 209"/>
                <a:gd name="T1" fmla="*/ 87 h 121"/>
                <a:gd name="T2" fmla="*/ 65 w 209"/>
                <a:gd name="T3" fmla="*/ 121 h 121"/>
                <a:gd name="T4" fmla="*/ 209 w 209"/>
                <a:gd name="T5" fmla="*/ 39 h 121"/>
                <a:gd name="T6" fmla="*/ 144 w 209"/>
                <a:gd name="T7" fmla="*/ 0 h 121"/>
                <a:gd name="T8" fmla="*/ 0 w 209"/>
                <a:gd name="T9" fmla="*/ 8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0" y="87"/>
                  </a:moveTo>
                  <a:lnTo>
                    <a:pt x="65" y="121"/>
                  </a:lnTo>
                  <a:lnTo>
                    <a:pt x="209" y="39"/>
                  </a:lnTo>
                  <a:lnTo>
                    <a:pt x="144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ṡḷíďe">
              <a:extLst>
                <a:ext uri="{FF2B5EF4-FFF2-40B4-BE49-F238E27FC236}">
                  <a16:creationId xmlns:a16="http://schemas.microsoft.com/office/drawing/2014/main" id="{962CF545-48DA-4F50-A90A-04165452BFD7}"/>
                </a:ext>
              </a:extLst>
            </p:cNvPr>
            <p:cNvSpPr/>
            <p:nvPr/>
          </p:nvSpPr>
          <p:spPr bwMode="auto">
            <a:xfrm>
              <a:off x="6859588" y="4400551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ḷîḋe">
              <a:extLst>
                <a:ext uri="{FF2B5EF4-FFF2-40B4-BE49-F238E27FC236}">
                  <a16:creationId xmlns:a16="http://schemas.microsoft.com/office/drawing/2014/main" id="{E236B418-BB7E-4C98-8FF1-228B064042D0}"/>
                </a:ext>
              </a:extLst>
            </p:cNvPr>
            <p:cNvSpPr/>
            <p:nvPr/>
          </p:nvSpPr>
          <p:spPr bwMode="auto">
            <a:xfrm>
              <a:off x="6962775" y="4330701"/>
              <a:ext cx="228600" cy="165100"/>
            </a:xfrm>
            <a:custGeom>
              <a:avLst/>
              <a:gdLst>
                <a:gd name="T0" fmla="*/ 0 w 144"/>
                <a:gd name="T1" fmla="*/ 83 h 104"/>
                <a:gd name="T2" fmla="*/ 0 w 144"/>
                <a:gd name="T3" fmla="*/ 104 h 104"/>
                <a:gd name="T4" fmla="*/ 144 w 144"/>
                <a:gd name="T5" fmla="*/ 18 h 104"/>
                <a:gd name="T6" fmla="*/ 144 w 144"/>
                <a:gd name="T7" fmla="*/ 0 h 104"/>
                <a:gd name="T8" fmla="*/ 0 w 144"/>
                <a:gd name="T9" fmla="*/ 8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0" y="83"/>
                  </a:moveTo>
                  <a:lnTo>
                    <a:pt x="0" y="104"/>
                  </a:lnTo>
                  <a:lnTo>
                    <a:pt x="144" y="18"/>
                  </a:lnTo>
                  <a:lnTo>
                    <a:pt x="144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ṥľîdê">
              <a:extLst>
                <a:ext uri="{FF2B5EF4-FFF2-40B4-BE49-F238E27FC236}">
                  <a16:creationId xmlns:a16="http://schemas.microsoft.com/office/drawing/2014/main" id="{36AF8A7A-3CC9-4054-AE7D-27877C7328D5}"/>
                </a:ext>
              </a:extLst>
            </p:cNvPr>
            <p:cNvSpPr/>
            <p:nvPr/>
          </p:nvSpPr>
          <p:spPr bwMode="auto">
            <a:xfrm>
              <a:off x="6859588" y="4268788"/>
              <a:ext cx="331788" cy="193675"/>
            </a:xfrm>
            <a:custGeom>
              <a:avLst/>
              <a:gdLst>
                <a:gd name="T0" fmla="*/ 0 w 209"/>
                <a:gd name="T1" fmla="*/ 83 h 122"/>
                <a:gd name="T2" fmla="*/ 65 w 209"/>
                <a:gd name="T3" fmla="*/ 122 h 122"/>
                <a:gd name="T4" fmla="*/ 209 w 209"/>
                <a:gd name="T5" fmla="*/ 39 h 122"/>
                <a:gd name="T6" fmla="*/ 144 w 209"/>
                <a:gd name="T7" fmla="*/ 0 h 122"/>
                <a:gd name="T8" fmla="*/ 0 w 209"/>
                <a:gd name="T9" fmla="*/ 8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2">
                  <a:moveTo>
                    <a:pt x="0" y="83"/>
                  </a:moveTo>
                  <a:lnTo>
                    <a:pt x="65" y="122"/>
                  </a:lnTo>
                  <a:lnTo>
                    <a:pt x="209" y="39"/>
                  </a:lnTo>
                  <a:lnTo>
                    <a:pt x="144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ḋê">
              <a:extLst>
                <a:ext uri="{FF2B5EF4-FFF2-40B4-BE49-F238E27FC236}">
                  <a16:creationId xmlns:a16="http://schemas.microsoft.com/office/drawing/2014/main" id="{9B2B3812-F523-466A-92A9-346C74A06684}"/>
                </a:ext>
              </a:extLst>
            </p:cNvPr>
            <p:cNvSpPr/>
            <p:nvPr/>
          </p:nvSpPr>
          <p:spPr bwMode="auto">
            <a:xfrm>
              <a:off x="6727825" y="4475163"/>
              <a:ext cx="104775" cy="90488"/>
            </a:xfrm>
            <a:custGeom>
              <a:avLst/>
              <a:gdLst>
                <a:gd name="T0" fmla="*/ 0 w 66"/>
                <a:gd name="T1" fmla="*/ 0 h 57"/>
                <a:gd name="T2" fmla="*/ 0 w 66"/>
                <a:gd name="T3" fmla="*/ 22 h 57"/>
                <a:gd name="T4" fmla="*/ 66 w 66"/>
                <a:gd name="T5" fmla="*/ 57 h 57"/>
                <a:gd name="T6" fmla="*/ 66 w 66"/>
                <a:gd name="T7" fmla="*/ 39 h 57"/>
                <a:gd name="T8" fmla="*/ 0 w 66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7">
                  <a:moveTo>
                    <a:pt x="0" y="0"/>
                  </a:moveTo>
                  <a:lnTo>
                    <a:pt x="0" y="22"/>
                  </a:lnTo>
                  <a:lnTo>
                    <a:pt x="66" y="57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ṩ1îḓé">
              <a:extLst>
                <a:ext uri="{FF2B5EF4-FFF2-40B4-BE49-F238E27FC236}">
                  <a16:creationId xmlns:a16="http://schemas.microsoft.com/office/drawing/2014/main" id="{F6E47775-A669-449E-A2FF-F5AEF475FCEF}"/>
                </a:ext>
              </a:extLst>
            </p:cNvPr>
            <p:cNvSpPr/>
            <p:nvPr/>
          </p:nvSpPr>
          <p:spPr bwMode="auto">
            <a:xfrm>
              <a:off x="6832600" y="4475163"/>
              <a:ext cx="103188" cy="90488"/>
            </a:xfrm>
            <a:custGeom>
              <a:avLst/>
              <a:gdLst>
                <a:gd name="T0" fmla="*/ 0 w 65"/>
                <a:gd name="T1" fmla="*/ 39 h 57"/>
                <a:gd name="T2" fmla="*/ 0 w 65"/>
                <a:gd name="T3" fmla="*/ 57 h 57"/>
                <a:gd name="T4" fmla="*/ 65 w 65"/>
                <a:gd name="T5" fmla="*/ 22 h 57"/>
                <a:gd name="T6" fmla="*/ 65 w 65"/>
                <a:gd name="T7" fmla="*/ 0 h 57"/>
                <a:gd name="T8" fmla="*/ 0 w 65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39"/>
                  </a:moveTo>
                  <a:lnTo>
                    <a:pt x="0" y="57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śļíḍe">
              <a:extLst>
                <a:ext uri="{FF2B5EF4-FFF2-40B4-BE49-F238E27FC236}">
                  <a16:creationId xmlns:a16="http://schemas.microsoft.com/office/drawing/2014/main" id="{6CE9422E-3924-4DD9-8D6C-91E3E811A5E1}"/>
                </a:ext>
              </a:extLst>
            </p:cNvPr>
            <p:cNvSpPr/>
            <p:nvPr/>
          </p:nvSpPr>
          <p:spPr bwMode="auto">
            <a:xfrm>
              <a:off x="6727825" y="4421188"/>
              <a:ext cx="207963" cy="115888"/>
            </a:xfrm>
            <a:custGeom>
              <a:avLst/>
              <a:gdLst>
                <a:gd name="T0" fmla="*/ 0 w 131"/>
                <a:gd name="T1" fmla="*/ 34 h 73"/>
                <a:gd name="T2" fmla="*/ 66 w 131"/>
                <a:gd name="T3" fmla="*/ 73 h 73"/>
                <a:gd name="T4" fmla="*/ 131 w 131"/>
                <a:gd name="T5" fmla="*/ 34 h 73"/>
                <a:gd name="T6" fmla="*/ 66 w 131"/>
                <a:gd name="T7" fmla="*/ 0 h 73"/>
                <a:gd name="T8" fmla="*/ 0 w 13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4"/>
                  </a:moveTo>
                  <a:lnTo>
                    <a:pt x="66" y="73"/>
                  </a:lnTo>
                  <a:lnTo>
                    <a:pt x="131" y="34"/>
                  </a:lnTo>
                  <a:lnTo>
                    <a:pt x="66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ṣ1ídê">
              <a:extLst>
                <a:ext uri="{FF2B5EF4-FFF2-40B4-BE49-F238E27FC236}">
                  <a16:creationId xmlns:a16="http://schemas.microsoft.com/office/drawing/2014/main" id="{CCC526FD-DFC1-4B31-A8E0-3DEB8ACE2702}"/>
                </a:ext>
              </a:extLst>
            </p:cNvPr>
            <p:cNvSpPr/>
            <p:nvPr/>
          </p:nvSpPr>
          <p:spPr bwMode="auto">
            <a:xfrm>
              <a:off x="6597650" y="4551363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22 h 56"/>
                <a:gd name="T4" fmla="*/ 65 w 65"/>
                <a:gd name="T5" fmla="*/ 56 h 56"/>
                <a:gd name="T6" fmla="*/ 65 w 65"/>
                <a:gd name="T7" fmla="*/ 39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22"/>
                  </a:lnTo>
                  <a:lnTo>
                    <a:pt x="65" y="56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s1íḓè">
              <a:extLst>
                <a:ext uri="{FF2B5EF4-FFF2-40B4-BE49-F238E27FC236}">
                  <a16:creationId xmlns:a16="http://schemas.microsoft.com/office/drawing/2014/main" id="{D776BD5E-4838-4B28-90C6-2CFF6480BC06}"/>
                </a:ext>
              </a:extLst>
            </p:cNvPr>
            <p:cNvSpPr/>
            <p:nvPr/>
          </p:nvSpPr>
          <p:spPr bwMode="auto">
            <a:xfrm>
              <a:off x="6700838" y="4551363"/>
              <a:ext cx="103188" cy="88900"/>
            </a:xfrm>
            <a:custGeom>
              <a:avLst/>
              <a:gdLst>
                <a:gd name="T0" fmla="*/ 0 w 65"/>
                <a:gd name="T1" fmla="*/ 39 h 56"/>
                <a:gd name="T2" fmla="*/ 0 w 65"/>
                <a:gd name="T3" fmla="*/ 56 h 56"/>
                <a:gd name="T4" fmla="*/ 65 w 65"/>
                <a:gd name="T5" fmla="*/ 22 h 56"/>
                <a:gd name="T6" fmla="*/ 65 w 65"/>
                <a:gd name="T7" fmla="*/ 0 h 56"/>
                <a:gd name="T8" fmla="*/ 0 w 65"/>
                <a:gd name="T9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9"/>
                  </a:moveTo>
                  <a:lnTo>
                    <a:pt x="0" y="56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ŝḷiḋe">
              <a:extLst>
                <a:ext uri="{FF2B5EF4-FFF2-40B4-BE49-F238E27FC236}">
                  <a16:creationId xmlns:a16="http://schemas.microsoft.com/office/drawing/2014/main" id="{C1F5FD22-FA90-4971-AB23-0B14AE7D52AE}"/>
                </a:ext>
              </a:extLst>
            </p:cNvPr>
            <p:cNvSpPr/>
            <p:nvPr/>
          </p:nvSpPr>
          <p:spPr bwMode="auto">
            <a:xfrm>
              <a:off x="6597650" y="4489451"/>
              <a:ext cx="206375" cy="123825"/>
            </a:xfrm>
            <a:custGeom>
              <a:avLst/>
              <a:gdLst>
                <a:gd name="T0" fmla="*/ 0 w 130"/>
                <a:gd name="T1" fmla="*/ 39 h 78"/>
                <a:gd name="T2" fmla="*/ 65 w 130"/>
                <a:gd name="T3" fmla="*/ 78 h 78"/>
                <a:gd name="T4" fmla="*/ 130 w 130"/>
                <a:gd name="T5" fmla="*/ 39 h 78"/>
                <a:gd name="T6" fmla="*/ 65 w 130"/>
                <a:gd name="T7" fmla="*/ 0 h 78"/>
                <a:gd name="T8" fmla="*/ 0 w 130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8">
                  <a:moveTo>
                    <a:pt x="0" y="39"/>
                  </a:moveTo>
                  <a:lnTo>
                    <a:pt x="65" y="78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ṧ1îḓè">
              <a:extLst>
                <a:ext uri="{FF2B5EF4-FFF2-40B4-BE49-F238E27FC236}">
                  <a16:creationId xmlns:a16="http://schemas.microsoft.com/office/drawing/2014/main" id="{F7AFD51E-C7ED-4275-A324-B5C4EDBCF484}"/>
                </a:ext>
              </a:extLst>
            </p:cNvPr>
            <p:cNvSpPr/>
            <p:nvPr/>
          </p:nvSpPr>
          <p:spPr bwMode="auto">
            <a:xfrm>
              <a:off x="6465888" y="4627563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21 h 56"/>
                <a:gd name="T4" fmla="*/ 65 w 65"/>
                <a:gd name="T5" fmla="*/ 56 h 56"/>
                <a:gd name="T6" fmla="*/ 65 w 65"/>
                <a:gd name="T7" fmla="*/ 34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21"/>
                  </a:lnTo>
                  <a:lnTo>
                    <a:pt x="65" y="56"/>
                  </a:lnTo>
                  <a:lnTo>
                    <a:pt x="6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ṧľiḋê">
              <a:extLst>
                <a:ext uri="{FF2B5EF4-FFF2-40B4-BE49-F238E27FC236}">
                  <a16:creationId xmlns:a16="http://schemas.microsoft.com/office/drawing/2014/main" id="{77346945-D92A-417D-89BB-26FAAF8C5F7D}"/>
                </a:ext>
              </a:extLst>
            </p:cNvPr>
            <p:cNvSpPr/>
            <p:nvPr/>
          </p:nvSpPr>
          <p:spPr bwMode="auto">
            <a:xfrm>
              <a:off x="6569075" y="4627563"/>
              <a:ext cx="104775" cy="88900"/>
            </a:xfrm>
            <a:custGeom>
              <a:avLst/>
              <a:gdLst>
                <a:gd name="T0" fmla="*/ 0 w 66"/>
                <a:gd name="T1" fmla="*/ 34 h 56"/>
                <a:gd name="T2" fmla="*/ 0 w 66"/>
                <a:gd name="T3" fmla="*/ 56 h 56"/>
                <a:gd name="T4" fmla="*/ 66 w 66"/>
                <a:gd name="T5" fmla="*/ 21 h 56"/>
                <a:gd name="T6" fmla="*/ 66 w 66"/>
                <a:gd name="T7" fmla="*/ 0 h 56"/>
                <a:gd name="T8" fmla="*/ 0 w 66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34"/>
                  </a:moveTo>
                  <a:lnTo>
                    <a:pt x="0" y="56"/>
                  </a:lnTo>
                  <a:lnTo>
                    <a:pt x="66" y="21"/>
                  </a:lnTo>
                  <a:lnTo>
                    <a:pt x="66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ş1íḋé">
              <a:extLst>
                <a:ext uri="{FF2B5EF4-FFF2-40B4-BE49-F238E27FC236}">
                  <a16:creationId xmlns:a16="http://schemas.microsoft.com/office/drawing/2014/main" id="{821E8016-7ADD-49D8-899C-18940BAD4B19}"/>
                </a:ext>
              </a:extLst>
            </p:cNvPr>
            <p:cNvSpPr/>
            <p:nvPr/>
          </p:nvSpPr>
          <p:spPr bwMode="auto">
            <a:xfrm>
              <a:off x="6465888" y="4565651"/>
              <a:ext cx="207963" cy="115888"/>
            </a:xfrm>
            <a:custGeom>
              <a:avLst/>
              <a:gdLst>
                <a:gd name="T0" fmla="*/ 0 w 131"/>
                <a:gd name="T1" fmla="*/ 39 h 73"/>
                <a:gd name="T2" fmla="*/ 65 w 131"/>
                <a:gd name="T3" fmla="*/ 73 h 73"/>
                <a:gd name="T4" fmla="*/ 131 w 131"/>
                <a:gd name="T5" fmla="*/ 39 h 73"/>
                <a:gd name="T6" fmla="*/ 65 w 131"/>
                <a:gd name="T7" fmla="*/ 0 h 73"/>
                <a:gd name="T8" fmla="*/ 0 w 131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9"/>
                  </a:moveTo>
                  <a:lnTo>
                    <a:pt x="65" y="73"/>
                  </a:lnTo>
                  <a:lnTo>
                    <a:pt x="131" y="39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ḷïḍe">
              <a:extLst>
                <a:ext uri="{FF2B5EF4-FFF2-40B4-BE49-F238E27FC236}">
                  <a16:creationId xmlns:a16="http://schemas.microsoft.com/office/drawing/2014/main" id="{EF0DA44D-2293-491C-8765-6CBE03740057}"/>
                </a:ext>
              </a:extLst>
            </p:cNvPr>
            <p:cNvSpPr/>
            <p:nvPr/>
          </p:nvSpPr>
          <p:spPr bwMode="auto">
            <a:xfrm>
              <a:off x="6342063" y="4702176"/>
              <a:ext cx="96838" cy="90488"/>
            </a:xfrm>
            <a:custGeom>
              <a:avLst/>
              <a:gdLst>
                <a:gd name="T0" fmla="*/ 0 w 61"/>
                <a:gd name="T1" fmla="*/ 0 h 57"/>
                <a:gd name="T2" fmla="*/ 0 w 61"/>
                <a:gd name="T3" fmla="*/ 18 h 57"/>
                <a:gd name="T4" fmla="*/ 61 w 61"/>
                <a:gd name="T5" fmla="*/ 57 h 57"/>
                <a:gd name="T6" fmla="*/ 61 w 61"/>
                <a:gd name="T7" fmla="*/ 35 h 57"/>
                <a:gd name="T8" fmla="*/ 0 w 61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7">
                  <a:moveTo>
                    <a:pt x="0" y="0"/>
                  </a:moveTo>
                  <a:lnTo>
                    <a:pt x="0" y="18"/>
                  </a:lnTo>
                  <a:lnTo>
                    <a:pt x="61" y="57"/>
                  </a:lnTo>
                  <a:lnTo>
                    <a:pt x="61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$ļîdê">
              <a:extLst>
                <a:ext uri="{FF2B5EF4-FFF2-40B4-BE49-F238E27FC236}">
                  <a16:creationId xmlns:a16="http://schemas.microsoft.com/office/drawing/2014/main" id="{74981D2D-A4FD-4CF3-9036-2A866BDCDF84}"/>
                </a:ext>
              </a:extLst>
            </p:cNvPr>
            <p:cNvSpPr/>
            <p:nvPr/>
          </p:nvSpPr>
          <p:spPr bwMode="auto">
            <a:xfrm>
              <a:off x="6438900" y="4702176"/>
              <a:ext cx="103188" cy="90488"/>
            </a:xfrm>
            <a:custGeom>
              <a:avLst/>
              <a:gdLst>
                <a:gd name="T0" fmla="*/ 0 w 65"/>
                <a:gd name="T1" fmla="*/ 35 h 57"/>
                <a:gd name="T2" fmla="*/ 0 w 65"/>
                <a:gd name="T3" fmla="*/ 57 h 57"/>
                <a:gd name="T4" fmla="*/ 65 w 65"/>
                <a:gd name="T5" fmla="*/ 22 h 57"/>
                <a:gd name="T6" fmla="*/ 65 w 65"/>
                <a:gd name="T7" fmla="*/ 0 h 57"/>
                <a:gd name="T8" fmla="*/ 0 w 65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35"/>
                  </a:moveTo>
                  <a:lnTo>
                    <a:pt x="0" y="57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1íḋé">
              <a:extLst>
                <a:ext uri="{FF2B5EF4-FFF2-40B4-BE49-F238E27FC236}">
                  <a16:creationId xmlns:a16="http://schemas.microsoft.com/office/drawing/2014/main" id="{407ADEB3-25C9-4E6E-B786-8307A48F4C24}"/>
                </a:ext>
              </a:extLst>
            </p:cNvPr>
            <p:cNvSpPr/>
            <p:nvPr/>
          </p:nvSpPr>
          <p:spPr bwMode="auto">
            <a:xfrm>
              <a:off x="6342063" y="4640263"/>
              <a:ext cx="200025" cy="117475"/>
            </a:xfrm>
            <a:custGeom>
              <a:avLst/>
              <a:gdLst>
                <a:gd name="T0" fmla="*/ 0 w 126"/>
                <a:gd name="T1" fmla="*/ 39 h 74"/>
                <a:gd name="T2" fmla="*/ 61 w 126"/>
                <a:gd name="T3" fmla="*/ 74 h 74"/>
                <a:gd name="T4" fmla="*/ 126 w 126"/>
                <a:gd name="T5" fmla="*/ 39 h 74"/>
                <a:gd name="T6" fmla="*/ 61 w 126"/>
                <a:gd name="T7" fmla="*/ 0 h 74"/>
                <a:gd name="T8" fmla="*/ 0 w 126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9"/>
                  </a:moveTo>
                  <a:lnTo>
                    <a:pt x="61" y="74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šḷîḑè">
              <a:extLst>
                <a:ext uri="{FF2B5EF4-FFF2-40B4-BE49-F238E27FC236}">
                  <a16:creationId xmlns:a16="http://schemas.microsoft.com/office/drawing/2014/main" id="{AF8E3FF1-0FB4-47CB-B84B-D6B5E183C99E}"/>
                </a:ext>
              </a:extLst>
            </p:cNvPr>
            <p:cNvSpPr/>
            <p:nvPr/>
          </p:nvSpPr>
          <p:spPr bwMode="auto">
            <a:xfrm>
              <a:off x="6210300" y="4778376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17 h 56"/>
                <a:gd name="T4" fmla="*/ 65 w 65"/>
                <a:gd name="T5" fmla="*/ 56 h 56"/>
                <a:gd name="T6" fmla="*/ 65 w 65"/>
                <a:gd name="T7" fmla="*/ 35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17"/>
                  </a:lnTo>
                  <a:lnTo>
                    <a:pt x="65" y="56"/>
                  </a:lnTo>
                  <a:lnTo>
                    <a:pt x="65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iďê">
              <a:extLst>
                <a:ext uri="{FF2B5EF4-FFF2-40B4-BE49-F238E27FC236}">
                  <a16:creationId xmlns:a16="http://schemas.microsoft.com/office/drawing/2014/main" id="{58BA068F-E47C-4227-8383-CD1E27B54D5E}"/>
                </a:ext>
              </a:extLst>
            </p:cNvPr>
            <p:cNvSpPr/>
            <p:nvPr/>
          </p:nvSpPr>
          <p:spPr bwMode="auto">
            <a:xfrm>
              <a:off x="6313488" y="4778376"/>
              <a:ext cx="96838" cy="88900"/>
            </a:xfrm>
            <a:custGeom>
              <a:avLst/>
              <a:gdLst>
                <a:gd name="T0" fmla="*/ 0 w 61"/>
                <a:gd name="T1" fmla="*/ 35 h 56"/>
                <a:gd name="T2" fmla="*/ 0 w 61"/>
                <a:gd name="T3" fmla="*/ 56 h 56"/>
                <a:gd name="T4" fmla="*/ 61 w 61"/>
                <a:gd name="T5" fmla="*/ 17 h 56"/>
                <a:gd name="T6" fmla="*/ 61 w 61"/>
                <a:gd name="T7" fmla="*/ 0 h 56"/>
                <a:gd name="T8" fmla="*/ 0 w 61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6">
                  <a:moveTo>
                    <a:pt x="0" y="35"/>
                  </a:moveTo>
                  <a:lnTo>
                    <a:pt x="0" y="56"/>
                  </a:lnTo>
                  <a:lnTo>
                    <a:pt x="61" y="17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ļiḋe">
              <a:extLst>
                <a:ext uri="{FF2B5EF4-FFF2-40B4-BE49-F238E27FC236}">
                  <a16:creationId xmlns:a16="http://schemas.microsoft.com/office/drawing/2014/main" id="{2886BC64-261B-4884-9749-6EB4CD0569C3}"/>
                </a:ext>
              </a:extLst>
            </p:cNvPr>
            <p:cNvSpPr/>
            <p:nvPr/>
          </p:nvSpPr>
          <p:spPr bwMode="auto">
            <a:xfrm>
              <a:off x="6210300" y="4716463"/>
              <a:ext cx="200025" cy="117475"/>
            </a:xfrm>
            <a:custGeom>
              <a:avLst/>
              <a:gdLst>
                <a:gd name="T0" fmla="*/ 0 w 126"/>
                <a:gd name="T1" fmla="*/ 39 h 74"/>
                <a:gd name="T2" fmla="*/ 65 w 126"/>
                <a:gd name="T3" fmla="*/ 74 h 74"/>
                <a:gd name="T4" fmla="*/ 126 w 126"/>
                <a:gd name="T5" fmla="*/ 39 h 74"/>
                <a:gd name="T6" fmla="*/ 61 w 126"/>
                <a:gd name="T7" fmla="*/ 0 h 74"/>
                <a:gd name="T8" fmla="*/ 0 w 126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9"/>
                  </a:moveTo>
                  <a:lnTo>
                    <a:pt x="65" y="74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lïḓé">
              <a:extLst>
                <a:ext uri="{FF2B5EF4-FFF2-40B4-BE49-F238E27FC236}">
                  <a16:creationId xmlns:a16="http://schemas.microsoft.com/office/drawing/2014/main" id="{ECBCFB57-2417-431D-8357-560E6618D624}"/>
                </a:ext>
              </a:extLst>
            </p:cNvPr>
            <p:cNvSpPr/>
            <p:nvPr/>
          </p:nvSpPr>
          <p:spPr bwMode="auto">
            <a:xfrm>
              <a:off x="6078538" y="48466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śḷîḍê">
              <a:extLst>
                <a:ext uri="{FF2B5EF4-FFF2-40B4-BE49-F238E27FC236}">
                  <a16:creationId xmlns:a16="http://schemas.microsoft.com/office/drawing/2014/main" id="{A610562F-2231-4174-9CE5-E5AFCE181222}"/>
                </a:ext>
              </a:extLst>
            </p:cNvPr>
            <p:cNvSpPr/>
            <p:nvPr/>
          </p:nvSpPr>
          <p:spPr bwMode="auto">
            <a:xfrm>
              <a:off x="6181725" y="4854576"/>
              <a:ext cx="104775" cy="88900"/>
            </a:xfrm>
            <a:custGeom>
              <a:avLst/>
              <a:gdLst>
                <a:gd name="T0" fmla="*/ 0 w 66"/>
                <a:gd name="T1" fmla="*/ 34 h 56"/>
                <a:gd name="T2" fmla="*/ 0 w 66"/>
                <a:gd name="T3" fmla="*/ 56 h 56"/>
                <a:gd name="T4" fmla="*/ 66 w 66"/>
                <a:gd name="T5" fmla="*/ 17 h 56"/>
                <a:gd name="T6" fmla="*/ 66 w 66"/>
                <a:gd name="T7" fmla="*/ 0 h 56"/>
                <a:gd name="T8" fmla="*/ 0 w 66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34"/>
                  </a:moveTo>
                  <a:lnTo>
                    <a:pt x="0" y="56"/>
                  </a:lnTo>
                  <a:lnTo>
                    <a:pt x="66" y="17"/>
                  </a:lnTo>
                  <a:lnTo>
                    <a:pt x="66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ḷíḑè">
              <a:extLst>
                <a:ext uri="{FF2B5EF4-FFF2-40B4-BE49-F238E27FC236}">
                  <a16:creationId xmlns:a16="http://schemas.microsoft.com/office/drawing/2014/main" id="{0D6E0BB7-8D56-4916-8CF2-8EFBE9D956C7}"/>
                </a:ext>
              </a:extLst>
            </p:cNvPr>
            <p:cNvSpPr/>
            <p:nvPr/>
          </p:nvSpPr>
          <p:spPr bwMode="auto">
            <a:xfrm>
              <a:off x="6078538" y="4792663"/>
              <a:ext cx="207963" cy="115888"/>
            </a:xfrm>
            <a:custGeom>
              <a:avLst/>
              <a:gdLst>
                <a:gd name="T0" fmla="*/ 0 w 131"/>
                <a:gd name="T1" fmla="*/ 34 h 73"/>
                <a:gd name="T2" fmla="*/ 65 w 131"/>
                <a:gd name="T3" fmla="*/ 73 h 73"/>
                <a:gd name="T4" fmla="*/ 131 w 131"/>
                <a:gd name="T5" fmla="*/ 39 h 73"/>
                <a:gd name="T6" fmla="*/ 65 w 131"/>
                <a:gd name="T7" fmla="*/ 0 h 73"/>
                <a:gd name="T8" fmla="*/ 0 w 13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4"/>
                  </a:moveTo>
                  <a:lnTo>
                    <a:pt x="65" y="73"/>
                  </a:lnTo>
                  <a:lnTo>
                    <a:pt x="131" y="39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sļîḍé">
              <a:extLst>
                <a:ext uri="{FF2B5EF4-FFF2-40B4-BE49-F238E27FC236}">
                  <a16:creationId xmlns:a16="http://schemas.microsoft.com/office/drawing/2014/main" id="{4F535031-B136-48DD-87E0-4F000C07F241}"/>
                </a:ext>
              </a:extLst>
            </p:cNvPr>
            <p:cNvSpPr/>
            <p:nvPr/>
          </p:nvSpPr>
          <p:spPr bwMode="auto">
            <a:xfrm>
              <a:off x="5948363" y="49228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ľïḋe">
              <a:extLst>
                <a:ext uri="{FF2B5EF4-FFF2-40B4-BE49-F238E27FC236}">
                  <a16:creationId xmlns:a16="http://schemas.microsoft.com/office/drawing/2014/main" id="{7C64C223-6A9B-4718-80B6-9C9558D0A828}"/>
                </a:ext>
              </a:extLst>
            </p:cNvPr>
            <p:cNvSpPr/>
            <p:nvPr/>
          </p:nvSpPr>
          <p:spPr bwMode="auto">
            <a:xfrm>
              <a:off x="6051550" y="4922838"/>
              <a:ext cx="103188" cy="96838"/>
            </a:xfrm>
            <a:custGeom>
              <a:avLst/>
              <a:gdLst>
                <a:gd name="T0" fmla="*/ 0 w 65"/>
                <a:gd name="T1" fmla="*/ 39 h 61"/>
                <a:gd name="T2" fmla="*/ 0 w 65"/>
                <a:gd name="T3" fmla="*/ 61 h 61"/>
                <a:gd name="T4" fmla="*/ 65 w 65"/>
                <a:gd name="T5" fmla="*/ 22 h 61"/>
                <a:gd name="T6" fmla="*/ 65 w 65"/>
                <a:gd name="T7" fmla="*/ 0 h 61"/>
                <a:gd name="T8" fmla="*/ 0 w 65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39"/>
                  </a:moveTo>
                  <a:lnTo>
                    <a:pt x="0" y="61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1ïde">
              <a:extLst>
                <a:ext uri="{FF2B5EF4-FFF2-40B4-BE49-F238E27FC236}">
                  <a16:creationId xmlns:a16="http://schemas.microsoft.com/office/drawing/2014/main" id="{2DFB5476-1B1C-4E8C-88AC-9984B7CC19E3}"/>
                </a:ext>
              </a:extLst>
            </p:cNvPr>
            <p:cNvSpPr/>
            <p:nvPr/>
          </p:nvSpPr>
          <p:spPr bwMode="auto">
            <a:xfrm>
              <a:off x="5948363" y="48672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5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iḓè">
              <a:extLst>
                <a:ext uri="{FF2B5EF4-FFF2-40B4-BE49-F238E27FC236}">
                  <a16:creationId xmlns:a16="http://schemas.microsoft.com/office/drawing/2014/main" id="{1ADB8519-98E4-492A-8710-30895E5634DA}"/>
                </a:ext>
              </a:extLst>
            </p:cNvPr>
            <p:cNvSpPr/>
            <p:nvPr/>
          </p:nvSpPr>
          <p:spPr bwMode="auto">
            <a:xfrm>
              <a:off x="5816600" y="49990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šľïḋê">
              <a:extLst>
                <a:ext uri="{FF2B5EF4-FFF2-40B4-BE49-F238E27FC236}">
                  <a16:creationId xmlns:a16="http://schemas.microsoft.com/office/drawing/2014/main" id="{70A36297-BB4E-490C-86F9-2B567A35ED9A}"/>
                </a:ext>
              </a:extLst>
            </p:cNvPr>
            <p:cNvSpPr/>
            <p:nvPr/>
          </p:nvSpPr>
          <p:spPr bwMode="auto">
            <a:xfrm>
              <a:off x="5919788" y="4999038"/>
              <a:ext cx="103188" cy="96838"/>
            </a:xfrm>
            <a:custGeom>
              <a:avLst/>
              <a:gdLst>
                <a:gd name="T0" fmla="*/ 0 w 65"/>
                <a:gd name="T1" fmla="*/ 39 h 61"/>
                <a:gd name="T2" fmla="*/ 0 w 65"/>
                <a:gd name="T3" fmla="*/ 61 h 61"/>
                <a:gd name="T4" fmla="*/ 65 w 65"/>
                <a:gd name="T5" fmla="*/ 22 h 61"/>
                <a:gd name="T6" fmla="*/ 65 w 65"/>
                <a:gd name="T7" fmla="*/ 0 h 61"/>
                <a:gd name="T8" fmla="*/ 0 w 65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39"/>
                  </a:moveTo>
                  <a:lnTo>
                    <a:pt x="0" y="61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şľiḍe">
              <a:extLst>
                <a:ext uri="{FF2B5EF4-FFF2-40B4-BE49-F238E27FC236}">
                  <a16:creationId xmlns:a16="http://schemas.microsoft.com/office/drawing/2014/main" id="{644FE1C2-89D3-4FC6-A11B-96C0EA8E8E14}"/>
                </a:ext>
              </a:extLst>
            </p:cNvPr>
            <p:cNvSpPr/>
            <p:nvPr/>
          </p:nvSpPr>
          <p:spPr bwMode="auto">
            <a:xfrm>
              <a:off x="5816600" y="49434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5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ṧḷîḑê">
              <a:extLst>
                <a:ext uri="{FF2B5EF4-FFF2-40B4-BE49-F238E27FC236}">
                  <a16:creationId xmlns:a16="http://schemas.microsoft.com/office/drawing/2014/main" id="{3E66FF6D-3A76-4074-AE9D-AC119A8D1B5E}"/>
                </a:ext>
              </a:extLst>
            </p:cNvPr>
            <p:cNvSpPr/>
            <p:nvPr/>
          </p:nvSpPr>
          <p:spPr bwMode="auto">
            <a:xfrm>
              <a:off x="5684838" y="5075238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4 w 65"/>
                <a:gd name="T3" fmla="*/ 21 h 56"/>
                <a:gd name="T4" fmla="*/ 65 w 65"/>
                <a:gd name="T5" fmla="*/ 56 h 56"/>
                <a:gd name="T6" fmla="*/ 65 w 65"/>
                <a:gd name="T7" fmla="*/ 39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4" y="21"/>
                  </a:lnTo>
                  <a:lnTo>
                    <a:pt x="65" y="56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1îḋê">
              <a:extLst>
                <a:ext uri="{FF2B5EF4-FFF2-40B4-BE49-F238E27FC236}">
                  <a16:creationId xmlns:a16="http://schemas.microsoft.com/office/drawing/2014/main" id="{55E81FE4-6DBB-4EA1-83B1-A6D9F3612B78}"/>
                </a:ext>
              </a:extLst>
            </p:cNvPr>
            <p:cNvSpPr/>
            <p:nvPr/>
          </p:nvSpPr>
          <p:spPr bwMode="auto">
            <a:xfrm>
              <a:off x="5788025" y="5075238"/>
              <a:ext cx="104775" cy="88900"/>
            </a:xfrm>
            <a:custGeom>
              <a:avLst/>
              <a:gdLst>
                <a:gd name="T0" fmla="*/ 0 w 66"/>
                <a:gd name="T1" fmla="*/ 39 h 56"/>
                <a:gd name="T2" fmla="*/ 0 w 66"/>
                <a:gd name="T3" fmla="*/ 56 h 56"/>
                <a:gd name="T4" fmla="*/ 66 w 66"/>
                <a:gd name="T5" fmla="*/ 21 h 56"/>
                <a:gd name="T6" fmla="*/ 66 w 66"/>
                <a:gd name="T7" fmla="*/ 0 h 56"/>
                <a:gd name="T8" fmla="*/ 0 w 66"/>
                <a:gd name="T9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39"/>
                  </a:moveTo>
                  <a:lnTo>
                    <a:pt x="0" y="56"/>
                  </a:lnTo>
                  <a:lnTo>
                    <a:pt x="66" y="21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şḻîdé">
              <a:extLst>
                <a:ext uri="{FF2B5EF4-FFF2-40B4-BE49-F238E27FC236}">
                  <a16:creationId xmlns:a16="http://schemas.microsoft.com/office/drawing/2014/main" id="{89DF5C66-BAD0-4149-950B-02BF957BA9AF}"/>
                </a:ext>
              </a:extLst>
            </p:cNvPr>
            <p:cNvSpPr/>
            <p:nvPr/>
          </p:nvSpPr>
          <p:spPr bwMode="auto">
            <a:xfrm>
              <a:off x="5684838" y="5013326"/>
              <a:ext cx="207963" cy="123825"/>
            </a:xfrm>
            <a:custGeom>
              <a:avLst/>
              <a:gdLst>
                <a:gd name="T0" fmla="*/ 0 w 131"/>
                <a:gd name="T1" fmla="*/ 39 h 78"/>
                <a:gd name="T2" fmla="*/ 65 w 131"/>
                <a:gd name="T3" fmla="*/ 78 h 78"/>
                <a:gd name="T4" fmla="*/ 131 w 131"/>
                <a:gd name="T5" fmla="*/ 39 h 78"/>
                <a:gd name="T6" fmla="*/ 65 w 131"/>
                <a:gd name="T7" fmla="*/ 0 h 78"/>
                <a:gd name="T8" fmla="*/ 0 w 131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8">
                  <a:moveTo>
                    <a:pt x="0" y="39"/>
                  </a:moveTo>
                  <a:lnTo>
                    <a:pt x="65" y="78"/>
                  </a:lnTo>
                  <a:lnTo>
                    <a:pt x="131" y="39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ṣlídé">
              <a:extLst>
                <a:ext uri="{FF2B5EF4-FFF2-40B4-BE49-F238E27FC236}">
                  <a16:creationId xmlns:a16="http://schemas.microsoft.com/office/drawing/2014/main" id="{50FBEFB1-3075-4B5B-A5D5-691F8856603A}"/>
                </a:ext>
              </a:extLst>
            </p:cNvPr>
            <p:cNvSpPr/>
            <p:nvPr/>
          </p:nvSpPr>
          <p:spPr bwMode="auto">
            <a:xfrm>
              <a:off x="5561013" y="5149851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ṥļíḓè">
              <a:extLst>
                <a:ext uri="{FF2B5EF4-FFF2-40B4-BE49-F238E27FC236}">
                  <a16:creationId xmlns:a16="http://schemas.microsoft.com/office/drawing/2014/main" id="{7887DFC6-8A3E-443E-8DA9-A90BCA0017E9}"/>
                </a:ext>
              </a:extLst>
            </p:cNvPr>
            <p:cNvSpPr/>
            <p:nvPr/>
          </p:nvSpPr>
          <p:spPr bwMode="auto">
            <a:xfrm>
              <a:off x="5664200" y="5149851"/>
              <a:ext cx="96838" cy="90488"/>
            </a:xfrm>
            <a:custGeom>
              <a:avLst/>
              <a:gdLst>
                <a:gd name="T0" fmla="*/ 0 w 61"/>
                <a:gd name="T1" fmla="*/ 39 h 57"/>
                <a:gd name="T2" fmla="*/ 0 w 61"/>
                <a:gd name="T3" fmla="*/ 57 h 57"/>
                <a:gd name="T4" fmla="*/ 61 w 61"/>
                <a:gd name="T5" fmla="*/ 22 h 57"/>
                <a:gd name="T6" fmla="*/ 61 w 61"/>
                <a:gd name="T7" fmla="*/ 0 h 57"/>
                <a:gd name="T8" fmla="*/ 0 w 61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7">
                  <a:moveTo>
                    <a:pt x="0" y="39"/>
                  </a:moveTo>
                  <a:lnTo>
                    <a:pt x="0" y="57"/>
                  </a:lnTo>
                  <a:lnTo>
                    <a:pt x="61" y="22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1ïḋè">
              <a:extLst>
                <a:ext uri="{FF2B5EF4-FFF2-40B4-BE49-F238E27FC236}">
                  <a16:creationId xmlns:a16="http://schemas.microsoft.com/office/drawing/2014/main" id="{B47D8C7D-377A-4B38-9C67-9D18CCEEF82C}"/>
                </a:ext>
              </a:extLst>
            </p:cNvPr>
            <p:cNvSpPr/>
            <p:nvPr/>
          </p:nvSpPr>
          <p:spPr bwMode="auto">
            <a:xfrm>
              <a:off x="5561013" y="5087938"/>
              <a:ext cx="200025" cy="123825"/>
            </a:xfrm>
            <a:custGeom>
              <a:avLst/>
              <a:gdLst>
                <a:gd name="T0" fmla="*/ 0 w 126"/>
                <a:gd name="T1" fmla="*/ 39 h 78"/>
                <a:gd name="T2" fmla="*/ 65 w 126"/>
                <a:gd name="T3" fmla="*/ 78 h 78"/>
                <a:gd name="T4" fmla="*/ 126 w 126"/>
                <a:gd name="T5" fmla="*/ 39 h 78"/>
                <a:gd name="T6" fmla="*/ 61 w 126"/>
                <a:gd name="T7" fmla="*/ 0 h 78"/>
                <a:gd name="T8" fmla="*/ 0 w 126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8">
                  <a:moveTo>
                    <a:pt x="0" y="39"/>
                  </a:moveTo>
                  <a:lnTo>
                    <a:pt x="65" y="78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ṣľiḓê">
              <a:extLst>
                <a:ext uri="{FF2B5EF4-FFF2-40B4-BE49-F238E27FC236}">
                  <a16:creationId xmlns:a16="http://schemas.microsoft.com/office/drawing/2014/main" id="{63CBB3F7-A30A-42F1-8C02-E12B812AB7DD}"/>
                </a:ext>
              </a:extLst>
            </p:cNvPr>
            <p:cNvSpPr/>
            <p:nvPr/>
          </p:nvSpPr>
          <p:spPr bwMode="auto">
            <a:xfrm>
              <a:off x="6991350" y="4475163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ṧļîďe">
              <a:extLst>
                <a:ext uri="{FF2B5EF4-FFF2-40B4-BE49-F238E27FC236}">
                  <a16:creationId xmlns:a16="http://schemas.microsoft.com/office/drawing/2014/main" id="{5B2115F8-322A-4D2B-9220-054EAF1165BE}"/>
                </a:ext>
              </a:extLst>
            </p:cNvPr>
            <p:cNvSpPr/>
            <p:nvPr/>
          </p:nvSpPr>
          <p:spPr bwMode="auto">
            <a:xfrm>
              <a:off x="7094538" y="4406901"/>
              <a:ext cx="228600" cy="165100"/>
            </a:xfrm>
            <a:custGeom>
              <a:avLst/>
              <a:gdLst>
                <a:gd name="T0" fmla="*/ 0 w 144"/>
                <a:gd name="T1" fmla="*/ 82 h 104"/>
                <a:gd name="T2" fmla="*/ 0 w 144"/>
                <a:gd name="T3" fmla="*/ 104 h 104"/>
                <a:gd name="T4" fmla="*/ 144 w 144"/>
                <a:gd name="T5" fmla="*/ 17 h 104"/>
                <a:gd name="T6" fmla="*/ 144 w 144"/>
                <a:gd name="T7" fmla="*/ 0 h 104"/>
                <a:gd name="T8" fmla="*/ 0 w 144"/>
                <a:gd name="T9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0" y="82"/>
                  </a:moveTo>
                  <a:lnTo>
                    <a:pt x="0" y="104"/>
                  </a:lnTo>
                  <a:lnTo>
                    <a:pt x="144" y="1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ṥḻïďê">
              <a:extLst>
                <a:ext uri="{FF2B5EF4-FFF2-40B4-BE49-F238E27FC236}">
                  <a16:creationId xmlns:a16="http://schemas.microsoft.com/office/drawing/2014/main" id="{93CD784A-91AA-486F-AF37-4602F2D8A448}"/>
                </a:ext>
              </a:extLst>
            </p:cNvPr>
            <p:cNvSpPr/>
            <p:nvPr/>
          </p:nvSpPr>
          <p:spPr bwMode="auto">
            <a:xfrm>
              <a:off x="6991350" y="4344988"/>
              <a:ext cx="331788" cy="192088"/>
            </a:xfrm>
            <a:custGeom>
              <a:avLst/>
              <a:gdLst>
                <a:gd name="T0" fmla="*/ 0 w 209"/>
                <a:gd name="T1" fmla="*/ 82 h 121"/>
                <a:gd name="T2" fmla="*/ 65 w 209"/>
                <a:gd name="T3" fmla="*/ 121 h 121"/>
                <a:gd name="T4" fmla="*/ 209 w 209"/>
                <a:gd name="T5" fmla="*/ 39 h 121"/>
                <a:gd name="T6" fmla="*/ 143 w 209"/>
                <a:gd name="T7" fmla="*/ 0 h 121"/>
                <a:gd name="T8" fmla="*/ 0 w 209"/>
                <a:gd name="T9" fmla="*/ 8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0" y="82"/>
                  </a:moveTo>
                  <a:lnTo>
                    <a:pt x="65" y="121"/>
                  </a:lnTo>
                  <a:lnTo>
                    <a:pt x="209" y="39"/>
                  </a:lnTo>
                  <a:lnTo>
                    <a:pt x="143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ṡḷiḑe">
              <a:extLst>
                <a:ext uri="{FF2B5EF4-FFF2-40B4-BE49-F238E27FC236}">
                  <a16:creationId xmlns:a16="http://schemas.microsoft.com/office/drawing/2014/main" id="{F0B5A347-3DE5-456C-B406-0CA5CA98580C}"/>
                </a:ext>
              </a:extLst>
            </p:cNvPr>
            <p:cNvSpPr/>
            <p:nvPr/>
          </p:nvSpPr>
          <p:spPr bwMode="auto">
            <a:xfrm>
              <a:off x="6859588" y="4551363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lîde">
              <a:extLst>
                <a:ext uri="{FF2B5EF4-FFF2-40B4-BE49-F238E27FC236}">
                  <a16:creationId xmlns:a16="http://schemas.microsoft.com/office/drawing/2014/main" id="{50E63B01-1E63-4638-A76E-A215959F4CE8}"/>
                </a:ext>
              </a:extLst>
            </p:cNvPr>
            <p:cNvSpPr/>
            <p:nvPr/>
          </p:nvSpPr>
          <p:spPr bwMode="auto">
            <a:xfrm>
              <a:off x="6962775" y="4551363"/>
              <a:ext cx="104775" cy="96838"/>
            </a:xfrm>
            <a:custGeom>
              <a:avLst/>
              <a:gdLst>
                <a:gd name="T0" fmla="*/ 0 w 66"/>
                <a:gd name="T1" fmla="*/ 39 h 61"/>
                <a:gd name="T2" fmla="*/ 0 w 66"/>
                <a:gd name="T3" fmla="*/ 61 h 61"/>
                <a:gd name="T4" fmla="*/ 66 w 66"/>
                <a:gd name="T5" fmla="*/ 22 h 61"/>
                <a:gd name="T6" fmla="*/ 66 w 66"/>
                <a:gd name="T7" fmla="*/ 0 h 61"/>
                <a:gd name="T8" fmla="*/ 0 w 66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39"/>
                  </a:moveTo>
                  <a:lnTo>
                    <a:pt x="0" y="61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sļîḋè">
              <a:extLst>
                <a:ext uri="{FF2B5EF4-FFF2-40B4-BE49-F238E27FC236}">
                  <a16:creationId xmlns:a16="http://schemas.microsoft.com/office/drawing/2014/main" id="{9E90A752-39E5-47E0-ABBB-7A9844F141A3}"/>
                </a:ext>
              </a:extLst>
            </p:cNvPr>
            <p:cNvSpPr/>
            <p:nvPr/>
          </p:nvSpPr>
          <p:spPr bwMode="auto">
            <a:xfrm>
              <a:off x="6859588" y="4495801"/>
              <a:ext cx="207963" cy="117475"/>
            </a:xfrm>
            <a:custGeom>
              <a:avLst/>
              <a:gdLst>
                <a:gd name="T0" fmla="*/ 0 w 131"/>
                <a:gd name="T1" fmla="*/ 35 h 74"/>
                <a:gd name="T2" fmla="*/ 65 w 131"/>
                <a:gd name="T3" fmla="*/ 74 h 74"/>
                <a:gd name="T4" fmla="*/ 131 w 131"/>
                <a:gd name="T5" fmla="*/ 35 h 74"/>
                <a:gd name="T6" fmla="*/ 65 w 131"/>
                <a:gd name="T7" fmla="*/ 0 h 74"/>
                <a:gd name="T8" fmla="*/ 0 w 131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4">
                  <a:moveTo>
                    <a:pt x="0" y="35"/>
                  </a:moveTo>
                  <a:lnTo>
                    <a:pt x="65" y="74"/>
                  </a:lnTo>
                  <a:lnTo>
                    <a:pt x="131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ḷíde">
              <a:extLst>
                <a:ext uri="{FF2B5EF4-FFF2-40B4-BE49-F238E27FC236}">
                  <a16:creationId xmlns:a16="http://schemas.microsoft.com/office/drawing/2014/main" id="{41D1D3B6-FD87-4294-A8A0-A0119F176528}"/>
                </a:ext>
              </a:extLst>
            </p:cNvPr>
            <p:cNvSpPr/>
            <p:nvPr/>
          </p:nvSpPr>
          <p:spPr bwMode="auto">
            <a:xfrm>
              <a:off x="6727825" y="4627563"/>
              <a:ext cx="104775" cy="88900"/>
            </a:xfrm>
            <a:custGeom>
              <a:avLst/>
              <a:gdLst>
                <a:gd name="T0" fmla="*/ 0 w 66"/>
                <a:gd name="T1" fmla="*/ 0 h 56"/>
                <a:gd name="T2" fmla="*/ 0 w 66"/>
                <a:gd name="T3" fmla="*/ 21 h 56"/>
                <a:gd name="T4" fmla="*/ 66 w 66"/>
                <a:gd name="T5" fmla="*/ 56 h 56"/>
                <a:gd name="T6" fmla="*/ 66 w 66"/>
                <a:gd name="T7" fmla="*/ 39 h 56"/>
                <a:gd name="T8" fmla="*/ 0 w 6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0"/>
                  </a:moveTo>
                  <a:lnTo>
                    <a:pt x="0" y="21"/>
                  </a:lnTo>
                  <a:lnTo>
                    <a:pt x="66" y="56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ṥļíḍe">
              <a:extLst>
                <a:ext uri="{FF2B5EF4-FFF2-40B4-BE49-F238E27FC236}">
                  <a16:creationId xmlns:a16="http://schemas.microsoft.com/office/drawing/2014/main" id="{D7EB98DA-76BA-44BA-8B30-CF218E5EB9C2}"/>
                </a:ext>
              </a:extLst>
            </p:cNvPr>
            <p:cNvSpPr/>
            <p:nvPr/>
          </p:nvSpPr>
          <p:spPr bwMode="auto">
            <a:xfrm>
              <a:off x="6832600" y="4627563"/>
              <a:ext cx="103188" cy="88900"/>
            </a:xfrm>
            <a:custGeom>
              <a:avLst/>
              <a:gdLst>
                <a:gd name="T0" fmla="*/ 0 w 65"/>
                <a:gd name="T1" fmla="*/ 39 h 56"/>
                <a:gd name="T2" fmla="*/ 0 w 65"/>
                <a:gd name="T3" fmla="*/ 56 h 56"/>
                <a:gd name="T4" fmla="*/ 65 w 65"/>
                <a:gd name="T5" fmla="*/ 21 h 56"/>
                <a:gd name="T6" fmla="*/ 65 w 65"/>
                <a:gd name="T7" fmla="*/ 0 h 56"/>
                <a:gd name="T8" fmla="*/ 0 w 65"/>
                <a:gd name="T9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9"/>
                  </a:moveTo>
                  <a:lnTo>
                    <a:pt x="0" y="56"/>
                  </a:lnTo>
                  <a:lnTo>
                    <a:pt x="65" y="21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ṣ1íďê">
              <a:extLst>
                <a:ext uri="{FF2B5EF4-FFF2-40B4-BE49-F238E27FC236}">
                  <a16:creationId xmlns:a16="http://schemas.microsoft.com/office/drawing/2014/main" id="{3A730CF6-31AA-4D07-BD18-7283B8A29F5A}"/>
                </a:ext>
              </a:extLst>
            </p:cNvPr>
            <p:cNvSpPr/>
            <p:nvPr/>
          </p:nvSpPr>
          <p:spPr bwMode="auto">
            <a:xfrm>
              <a:off x="6727825" y="4565651"/>
              <a:ext cx="207963" cy="123825"/>
            </a:xfrm>
            <a:custGeom>
              <a:avLst/>
              <a:gdLst>
                <a:gd name="T0" fmla="*/ 0 w 131"/>
                <a:gd name="T1" fmla="*/ 39 h 78"/>
                <a:gd name="T2" fmla="*/ 66 w 131"/>
                <a:gd name="T3" fmla="*/ 78 h 78"/>
                <a:gd name="T4" fmla="*/ 131 w 131"/>
                <a:gd name="T5" fmla="*/ 39 h 78"/>
                <a:gd name="T6" fmla="*/ 66 w 131"/>
                <a:gd name="T7" fmla="*/ 0 h 78"/>
                <a:gd name="T8" fmla="*/ 0 w 131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8">
                  <a:moveTo>
                    <a:pt x="0" y="39"/>
                  </a:moveTo>
                  <a:lnTo>
                    <a:pt x="66" y="78"/>
                  </a:lnTo>
                  <a:lnTo>
                    <a:pt x="131" y="39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ś1íḓê">
              <a:extLst>
                <a:ext uri="{FF2B5EF4-FFF2-40B4-BE49-F238E27FC236}">
                  <a16:creationId xmlns:a16="http://schemas.microsoft.com/office/drawing/2014/main" id="{E20BC6A1-A2E4-4CA3-ABD1-CC484161648D}"/>
                </a:ext>
              </a:extLst>
            </p:cNvPr>
            <p:cNvSpPr/>
            <p:nvPr/>
          </p:nvSpPr>
          <p:spPr bwMode="auto">
            <a:xfrm>
              <a:off x="6597650" y="4702176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ṥḷîďê">
              <a:extLst>
                <a:ext uri="{FF2B5EF4-FFF2-40B4-BE49-F238E27FC236}">
                  <a16:creationId xmlns:a16="http://schemas.microsoft.com/office/drawing/2014/main" id="{CEAF0906-1CFE-4D1D-9202-6D55F145FD6B}"/>
                </a:ext>
              </a:extLst>
            </p:cNvPr>
            <p:cNvSpPr/>
            <p:nvPr/>
          </p:nvSpPr>
          <p:spPr bwMode="auto">
            <a:xfrm>
              <a:off x="6700838" y="4702176"/>
              <a:ext cx="103188" cy="90488"/>
            </a:xfrm>
            <a:custGeom>
              <a:avLst/>
              <a:gdLst>
                <a:gd name="T0" fmla="*/ 0 w 65"/>
                <a:gd name="T1" fmla="*/ 39 h 57"/>
                <a:gd name="T2" fmla="*/ 0 w 65"/>
                <a:gd name="T3" fmla="*/ 57 h 57"/>
                <a:gd name="T4" fmla="*/ 65 w 65"/>
                <a:gd name="T5" fmla="*/ 22 h 57"/>
                <a:gd name="T6" fmla="*/ 65 w 65"/>
                <a:gd name="T7" fmla="*/ 0 h 57"/>
                <a:gd name="T8" fmla="*/ 0 w 65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39"/>
                  </a:moveTo>
                  <a:lnTo>
                    <a:pt x="0" y="57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ṡlíďé">
              <a:extLst>
                <a:ext uri="{FF2B5EF4-FFF2-40B4-BE49-F238E27FC236}">
                  <a16:creationId xmlns:a16="http://schemas.microsoft.com/office/drawing/2014/main" id="{EE711F97-6BAB-4D8E-B63C-E803D855E378}"/>
                </a:ext>
              </a:extLst>
            </p:cNvPr>
            <p:cNvSpPr/>
            <p:nvPr/>
          </p:nvSpPr>
          <p:spPr bwMode="auto">
            <a:xfrm>
              <a:off x="6597650" y="4640263"/>
              <a:ext cx="206375" cy="123825"/>
            </a:xfrm>
            <a:custGeom>
              <a:avLst/>
              <a:gdLst>
                <a:gd name="T0" fmla="*/ 0 w 130"/>
                <a:gd name="T1" fmla="*/ 39 h 78"/>
                <a:gd name="T2" fmla="*/ 65 w 130"/>
                <a:gd name="T3" fmla="*/ 78 h 78"/>
                <a:gd name="T4" fmla="*/ 130 w 130"/>
                <a:gd name="T5" fmla="*/ 39 h 78"/>
                <a:gd name="T6" fmla="*/ 65 w 130"/>
                <a:gd name="T7" fmla="*/ 0 h 78"/>
                <a:gd name="T8" fmla="*/ 0 w 130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8">
                  <a:moveTo>
                    <a:pt x="0" y="39"/>
                  </a:moveTo>
                  <a:lnTo>
                    <a:pt x="65" y="78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ṩľîdê">
              <a:extLst>
                <a:ext uri="{FF2B5EF4-FFF2-40B4-BE49-F238E27FC236}">
                  <a16:creationId xmlns:a16="http://schemas.microsoft.com/office/drawing/2014/main" id="{185F2AFD-B2FB-4FBE-9ABA-CF108E3E3149}"/>
                </a:ext>
              </a:extLst>
            </p:cNvPr>
            <p:cNvSpPr/>
            <p:nvPr/>
          </p:nvSpPr>
          <p:spPr bwMode="auto">
            <a:xfrm>
              <a:off x="6472238" y="4778376"/>
              <a:ext cx="96838" cy="88900"/>
            </a:xfrm>
            <a:custGeom>
              <a:avLst/>
              <a:gdLst>
                <a:gd name="T0" fmla="*/ 0 w 61"/>
                <a:gd name="T1" fmla="*/ 0 h 56"/>
                <a:gd name="T2" fmla="*/ 0 w 61"/>
                <a:gd name="T3" fmla="*/ 17 h 56"/>
                <a:gd name="T4" fmla="*/ 61 w 61"/>
                <a:gd name="T5" fmla="*/ 56 h 56"/>
                <a:gd name="T6" fmla="*/ 61 w 61"/>
                <a:gd name="T7" fmla="*/ 35 h 56"/>
                <a:gd name="T8" fmla="*/ 0 w 61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6">
                  <a:moveTo>
                    <a:pt x="0" y="0"/>
                  </a:moveTo>
                  <a:lnTo>
                    <a:pt x="0" y="17"/>
                  </a:lnTo>
                  <a:lnTo>
                    <a:pt x="61" y="56"/>
                  </a:lnTo>
                  <a:lnTo>
                    <a:pt x="61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şľidè">
              <a:extLst>
                <a:ext uri="{FF2B5EF4-FFF2-40B4-BE49-F238E27FC236}">
                  <a16:creationId xmlns:a16="http://schemas.microsoft.com/office/drawing/2014/main" id="{F8539EC8-F802-4F94-B579-790DA5ABE2BB}"/>
                </a:ext>
              </a:extLst>
            </p:cNvPr>
            <p:cNvSpPr/>
            <p:nvPr/>
          </p:nvSpPr>
          <p:spPr bwMode="auto">
            <a:xfrm>
              <a:off x="6569075" y="4778376"/>
              <a:ext cx="104775" cy="88900"/>
            </a:xfrm>
            <a:custGeom>
              <a:avLst/>
              <a:gdLst>
                <a:gd name="T0" fmla="*/ 0 w 66"/>
                <a:gd name="T1" fmla="*/ 35 h 56"/>
                <a:gd name="T2" fmla="*/ 0 w 66"/>
                <a:gd name="T3" fmla="*/ 56 h 56"/>
                <a:gd name="T4" fmla="*/ 66 w 66"/>
                <a:gd name="T5" fmla="*/ 22 h 56"/>
                <a:gd name="T6" fmla="*/ 66 w 66"/>
                <a:gd name="T7" fmla="*/ 0 h 56"/>
                <a:gd name="T8" fmla="*/ 0 w 66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35"/>
                  </a:moveTo>
                  <a:lnTo>
                    <a:pt x="0" y="56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ṩ1îdê">
              <a:extLst>
                <a:ext uri="{FF2B5EF4-FFF2-40B4-BE49-F238E27FC236}">
                  <a16:creationId xmlns:a16="http://schemas.microsoft.com/office/drawing/2014/main" id="{DBC12122-F413-4A0F-B0B5-D40F92057EEA}"/>
                </a:ext>
              </a:extLst>
            </p:cNvPr>
            <p:cNvSpPr/>
            <p:nvPr/>
          </p:nvSpPr>
          <p:spPr bwMode="auto">
            <a:xfrm>
              <a:off x="6472238" y="4716463"/>
              <a:ext cx="201613" cy="117475"/>
            </a:xfrm>
            <a:custGeom>
              <a:avLst/>
              <a:gdLst>
                <a:gd name="T0" fmla="*/ 0 w 127"/>
                <a:gd name="T1" fmla="*/ 39 h 74"/>
                <a:gd name="T2" fmla="*/ 61 w 127"/>
                <a:gd name="T3" fmla="*/ 74 h 74"/>
                <a:gd name="T4" fmla="*/ 127 w 127"/>
                <a:gd name="T5" fmla="*/ 39 h 74"/>
                <a:gd name="T6" fmla="*/ 61 w 127"/>
                <a:gd name="T7" fmla="*/ 0 h 74"/>
                <a:gd name="T8" fmla="*/ 0 w 127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4">
                  <a:moveTo>
                    <a:pt x="0" y="39"/>
                  </a:moveTo>
                  <a:lnTo>
                    <a:pt x="61" y="74"/>
                  </a:lnTo>
                  <a:lnTo>
                    <a:pt x="127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ŝľïďè">
              <a:extLst>
                <a:ext uri="{FF2B5EF4-FFF2-40B4-BE49-F238E27FC236}">
                  <a16:creationId xmlns:a16="http://schemas.microsoft.com/office/drawing/2014/main" id="{F21E737B-7F52-4A3C-B157-4EE50B5BBBB5}"/>
                </a:ext>
              </a:extLst>
            </p:cNvPr>
            <p:cNvSpPr/>
            <p:nvPr/>
          </p:nvSpPr>
          <p:spPr bwMode="auto">
            <a:xfrm>
              <a:off x="6342063" y="4854576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17 h 56"/>
                <a:gd name="T4" fmla="*/ 65 w 65"/>
                <a:gd name="T5" fmla="*/ 56 h 56"/>
                <a:gd name="T6" fmla="*/ 65 w 65"/>
                <a:gd name="T7" fmla="*/ 34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17"/>
                  </a:lnTo>
                  <a:lnTo>
                    <a:pt x="65" y="56"/>
                  </a:lnTo>
                  <a:lnTo>
                    <a:pt x="6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ṩļïḓe">
              <a:extLst>
                <a:ext uri="{FF2B5EF4-FFF2-40B4-BE49-F238E27FC236}">
                  <a16:creationId xmlns:a16="http://schemas.microsoft.com/office/drawing/2014/main" id="{EAAC3982-7856-4EB4-A765-DE98AE2362D2}"/>
                </a:ext>
              </a:extLst>
            </p:cNvPr>
            <p:cNvSpPr/>
            <p:nvPr/>
          </p:nvSpPr>
          <p:spPr bwMode="auto">
            <a:xfrm>
              <a:off x="6445250" y="4854576"/>
              <a:ext cx="96838" cy="88900"/>
            </a:xfrm>
            <a:custGeom>
              <a:avLst/>
              <a:gdLst>
                <a:gd name="T0" fmla="*/ 0 w 61"/>
                <a:gd name="T1" fmla="*/ 34 h 56"/>
                <a:gd name="T2" fmla="*/ 0 w 61"/>
                <a:gd name="T3" fmla="*/ 56 h 56"/>
                <a:gd name="T4" fmla="*/ 61 w 61"/>
                <a:gd name="T5" fmla="*/ 17 h 56"/>
                <a:gd name="T6" fmla="*/ 61 w 61"/>
                <a:gd name="T7" fmla="*/ 0 h 56"/>
                <a:gd name="T8" fmla="*/ 0 w 61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6">
                  <a:moveTo>
                    <a:pt x="0" y="34"/>
                  </a:moveTo>
                  <a:lnTo>
                    <a:pt x="0" y="56"/>
                  </a:lnTo>
                  <a:lnTo>
                    <a:pt x="61" y="17"/>
                  </a:lnTo>
                  <a:lnTo>
                    <a:pt x="61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Sḷíḋè">
              <a:extLst>
                <a:ext uri="{FF2B5EF4-FFF2-40B4-BE49-F238E27FC236}">
                  <a16:creationId xmlns:a16="http://schemas.microsoft.com/office/drawing/2014/main" id="{8F7CB8A8-4C43-4E18-A036-93DC71265C90}"/>
                </a:ext>
              </a:extLst>
            </p:cNvPr>
            <p:cNvSpPr/>
            <p:nvPr/>
          </p:nvSpPr>
          <p:spPr bwMode="auto">
            <a:xfrm>
              <a:off x="6342063" y="4792663"/>
              <a:ext cx="200025" cy="115888"/>
            </a:xfrm>
            <a:custGeom>
              <a:avLst/>
              <a:gdLst>
                <a:gd name="T0" fmla="*/ 0 w 126"/>
                <a:gd name="T1" fmla="*/ 39 h 73"/>
                <a:gd name="T2" fmla="*/ 65 w 126"/>
                <a:gd name="T3" fmla="*/ 73 h 73"/>
                <a:gd name="T4" fmla="*/ 126 w 126"/>
                <a:gd name="T5" fmla="*/ 39 h 73"/>
                <a:gd name="T6" fmla="*/ 61 w 126"/>
                <a:gd name="T7" fmla="*/ 0 h 73"/>
                <a:gd name="T8" fmla="*/ 0 w 126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0" y="39"/>
                  </a:moveTo>
                  <a:lnTo>
                    <a:pt x="65" y="73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š1idê">
              <a:extLst>
                <a:ext uri="{FF2B5EF4-FFF2-40B4-BE49-F238E27FC236}">
                  <a16:creationId xmlns:a16="http://schemas.microsoft.com/office/drawing/2014/main" id="{0129ED2C-FE35-47A4-B564-680A77AA7A65}"/>
                </a:ext>
              </a:extLst>
            </p:cNvPr>
            <p:cNvSpPr/>
            <p:nvPr/>
          </p:nvSpPr>
          <p:spPr bwMode="auto">
            <a:xfrm>
              <a:off x="6210300" y="49228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ṩľiḑè">
              <a:extLst>
                <a:ext uri="{FF2B5EF4-FFF2-40B4-BE49-F238E27FC236}">
                  <a16:creationId xmlns:a16="http://schemas.microsoft.com/office/drawing/2014/main" id="{90A6DE11-EAB2-47D0-A5E3-D791FD2DAFBD}"/>
                </a:ext>
              </a:extLst>
            </p:cNvPr>
            <p:cNvSpPr/>
            <p:nvPr/>
          </p:nvSpPr>
          <p:spPr bwMode="auto">
            <a:xfrm>
              <a:off x="6313488" y="4929188"/>
              <a:ext cx="103188" cy="90488"/>
            </a:xfrm>
            <a:custGeom>
              <a:avLst/>
              <a:gdLst>
                <a:gd name="T0" fmla="*/ 0 w 65"/>
                <a:gd name="T1" fmla="*/ 35 h 57"/>
                <a:gd name="T2" fmla="*/ 0 w 65"/>
                <a:gd name="T3" fmla="*/ 57 h 57"/>
                <a:gd name="T4" fmla="*/ 65 w 65"/>
                <a:gd name="T5" fmla="*/ 18 h 57"/>
                <a:gd name="T6" fmla="*/ 65 w 65"/>
                <a:gd name="T7" fmla="*/ 0 h 57"/>
                <a:gd name="T8" fmla="*/ 0 w 65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35"/>
                  </a:moveTo>
                  <a:lnTo>
                    <a:pt x="0" y="57"/>
                  </a:lnTo>
                  <a:lnTo>
                    <a:pt x="65" y="18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šlíde">
              <a:extLst>
                <a:ext uri="{FF2B5EF4-FFF2-40B4-BE49-F238E27FC236}">
                  <a16:creationId xmlns:a16="http://schemas.microsoft.com/office/drawing/2014/main" id="{D1E8D2D1-0354-430A-8220-D861349A9DC4}"/>
                </a:ext>
              </a:extLst>
            </p:cNvPr>
            <p:cNvSpPr/>
            <p:nvPr/>
          </p:nvSpPr>
          <p:spPr bwMode="auto">
            <a:xfrm>
              <a:off x="6210300" y="48672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9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$ļïdé">
              <a:extLst>
                <a:ext uri="{FF2B5EF4-FFF2-40B4-BE49-F238E27FC236}">
                  <a16:creationId xmlns:a16="http://schemas.microsoft.com/office/drawing/2014/main" id="{B9A4C706-3337-4EC7-895E-57A47F47C8F5}"/>
                </a:ext>
              </a:extLst>
            </p:cNvPr>
            <p:cNvSpPr/>
            <p:nvPr/>
          </p:nvSpPr>
          <p:spPr bwMode="auto">
            <a:xfrm>
              <a:off x="6078538" y="49990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ṣ1iḋe">
              <a:extLst>
                <a:ext uri="{FF2B5EF4-FFF2-40B4-BE49-F238E27FC236}">
                  <a16:creationId xmlns:a16="http://schemas.microsoft.com/office/drawing/2014/main" id="{FA38A740-D142-4CF9-AD7B-1F4BF295C29A}"/>
                </a:ext>
              </a:extLst>
            </p:cNvPr>
            <p:cNvSpPr/>
            <p:nvPr/>
          </p:nvSpPr>
          <p:spPr bwMode="auto">
            <a:xfrm>
              <a:off x="6181725" y="4999038"/>
              <a:ext cx="104775" cy="96838"/>
            </a:xfrm>
            <a:custGeom>
              <a:avLst/>
              <a:gdLst>
                <a:gd name="T0" fmla="*/ 0 w 66"/>
                <a:gd name="T1" fmla="*/ 39 h 61"/>
                <a:gd name="T2" fmla="*/ 0 w 66"/>
                <a:gd name="T3" fmla="*/ 61 h 61"/>
                <a:gd name="T4" fmla="*/ 66 w 66"/>
                <a:gd name="T5" fmla="*/ 22 h 61"/>
                <a:gd name="T6" fmla="*/ 66 w 66"/>
                <a:gd name="T7" fmla="*/ 0 h 61"/>
                <a:gd name="T8" fmla="*/ 0 w 66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39"/>
                  </a:moveTo>
                  <a:lnTo>
                    <a:pt x="0" y="61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ṩlîḋè">
              <a:extLst>
                <a:ext uri="{FF2B5EF4-FFF2-40B4-BE49-F238E27FC236}">
                  <a16:creationId xmlns:a16="http://schemas.microsoft.com/office/drawing/2014/main" id="{DEDD5856-7D04-41A5-B74F-F81D9B007C6D}"/>
                </a:ext>
              </a:extLst>
            </p:cNvPr>
            <p:cNvSpPr/>
            <p:nvPr/>
          </p:nvSpPr>
          <p:spPr bwMode="auto">
            <a:xfrm>
              <a:off x="6078538" y="4943476"/>
              <a:ext cx="207963" cy="117475"/>
            </a:xfrm>
            <a:custGeom>
              <a:avLst/>
              <a:gdLst>
                <a:gd name="T0" fmla="*/ 0 w 131"/>
                <a:gd name="T1" fmla="*/ 35 h 74"/>
                <a:gd name="T2" fmla="*/ 65 w 131"/>
                <a:gd name="T3" fmla="*/ 74 h 74"/>
                <a:gd name="T4" fmla="*/ 131 w 131"/>
                <a:gd name="T5" fmla="*/ 35 h 74"/>
                <a:gd name="T6" fmla="*/ 65 w 131"/>
                <a:gd name="T7" fmla="*/ 0 h 74"/>
                <a:gd name="T8" fmla="*/ 0 w 131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4">
                  <a:moveTo>
                    <a:pt x="0" y="35"/>
                  </a:moveTo>
                  <a:lnTo>
                    <a:pt x="65" y="74"/>
                  </a:lnTo>
                  <a:lnTo>
                    <a:pt x="131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sļîḋè">
              <a:extLst>
                <a:ext uri="{FF2B5EF4-FFF2-40B4-BE49-F238E27FC236}">
                  <a16:creationId xmlns:a16="http://schemas.microsoft.com/office/drawing/2014/main" id="{D162985A-85ED-4610-AB6A-678EC1224139}"/>
                </a:ext>
              </a:extLst>
            </p:cNvPr>
            <p:cNvSpPr/>
            <p:nvPr/>
          </p:nvSpPr>
          <p:spPr bwMode="auto">
            <a:xfrm>
              <a:off x="5948363" y="5075238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ḷidê">
              <a:extLst>
                <a:ext uri="{FF2B5EF4-FFF2-40B4-BE49-F238E27FC236}">
                  <a16:creationId xmlns:a16="http://schemas.microsoft.com/office/drawing/2014/main" id="{0A8CDE09-B572-4BC1-BEE8-4F18F8F32FE9}"/>
                </a:ext>
              </a:extLst>
            </p:cNvPr>
            <p:cNvSpPr/>
            <p:nvPr/>
          </p:nvSpPr>
          <p:spPr bwMode="auto">
            <a:xfrm>
              <a:off x="6051550" y="5075238"/>
              <a:ext cx="103188" cy="95250"/>
            </a:xfrm>
            <a:custGeom>
              <a:avLst/>
              <a:gdLst>
                <a:gd name="T0" fmla="*/ 0 w 65"/>
                <a:gd name="T1" fmla="*/ 39 h 60"/>
                <a:gd name="T2" fmla="*/ 0 w 65"/>
                <a:gd name="T3" fmla="*/ 60 h 60"/>
                <a:gd name="T4" fmla="*/ 65 w 65"/>
                <a:gd name="T5" fmla="*/ 21 h 60"/>
                <a:gd name="T6" fmla="*/ 65 w 65"/>
                <a:gd name="T7" fmla="*/ 0 h 60"/>
                <a:gd name="T8" fmla="*/ 0 w 65"/>
                <a:gd name="T9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39"/>
                  </a:moveTo>
                  <a:lnTo>
                    <a:pt x="0" y="60"/>
                  </a:lnTo>
                  <a:lnTo>
                    <a:pt x="65" y="21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ṥḻîḋe">
              <a:extLst>
                <a:ext uri="{FF2B5EF4-FFF2-40B4-BE49-F238E27FC236}">
                  <a16:creationId xmlns:a16="http://schemas.microsoft.com/office/drawing/2014/main" id="{E3FC6F71-F554-4C43-9497-E53FE84DF12C}"/>
                </a:ext>
              </a:extLst>
            </p:cNvPr>
            <p:cNvSpPr/>
            <p:nvPr/>
          </p:nvSpPr>
          <p:spPr bwMode="auto">
            <a:xfrm>
              <a:off x="5948363" y="50196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5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ṣḻíďè">
              <a:extLst>
                <a:ext uri="{FF2B5EF4-FFF2-40B4-BE49-F238E27FC236}">
                  <a16:creationId xmlns:a16="http://schemas.microsoft.com/office/drawing/2014/main" id="{621821A2-EF47-40B9-B67B-97632D2916CE}"/>
                </a:ext>
              </a:extLst>
            </p:cNvPr>
            <p:cNvSpPr/>
            <p:nvPr/>
          </p:nvSpPr>
          <p:spPr bwMode="auto">
            <a:xfrm>
              <a:off x="5691188" y="5226051"/>
              <a:ext cx="104775" cy="88900"/>
            </a:xfrm>
            <a:custGeom>
              <a:avLst/>
              <a:gdLst>
                <a:gd name="T0" fmla="*/ 0 w 66"/>
                <a:gd name="T1" fmla="*/ 0 h 56"/>
                <a:gd name="T2" fmla="*/ 0 w 66"/>
                <a:gd name="T3" fmla="*/ 22 h 56"/>
                <a:gd name="T4" fmla="*/ 66 w 66"/>
                <a:gd name="T5" fmla="*/ 56 h 56"/>
                <a:gd name="T6" fmla="*/ 66 w 66"/>
                <a:gd name="T7" fmla="*/ 39 h 56"/>
                <a:gd name="T8" fmla="*/ 0 w 6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0"/>
                  </a:moveTo>
                  <a:lnTo>
                    <a:pt x="0" y="22"/>
                  </a:lnTo>
                  <a:lnTo>
                    <a:pt x="66" y="56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ṩlíḍe">
              <a:extLst>
                <a:ext uri="{FF2B5EF4-FFF2-40B4-BE49-F238E27FC236}">
                  <a16:creationId xmlns:a16="http://schemas.microsoft.com/office/drawing/2014/main" id="{CCDACCCC-D0C0-4719-8E54-E9EBBABC5EEB}"/>
                </a:ext>
              </a:extLst>
            </p:cNvPr>
            <p:cNvSpPr/>
            <p:nvPr/>
          </p:nvSpPr>
          <p:spPr bwMode="auto">
            <a:xfrm>
              <a:off x="5795963" y="5149851"/>
              <a:ext cx="227013" cy="165100"/>
            </a:xfrm>
            <a:custGeom>
              <a:avLst/>
              <a:gdLst>
                <a:gd name="T0" fmla="*/ 0 w 143"/>
                <a:gd name="T1" fmla="*/ 87 h 104"/>
                <a:gd name="T2" fmla="*/ 0 w 143"/>
                <a:gd name="T3" fmla="*/ 104 h 104"/>
                <a:gd name="T4" fmla="*/ 143 w 143"/>
                <a:gd name="T5" fmla="*/ 22 h 104"/>
                <a:gd name="T6" fmla="*/ 143 w 143"/>
                <a:gd name="T7" fmla="*/ 0 h 104"/>
                <a:gd name="T8" fmla="*/ 0 w 143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04">
                  <a:moveTo>
                    <a:pt x="0" y="87"/>
                  </a:moveTo>
                  <a:lnTo>
                    <a:pt x="0" y="104"/>
                  </a:lnTo>
                  <a:lnTo>
                    <a:pt x="143" y="22"/>
                  </a:lnTo>
                  <a:lnTo>
                    <a:pt x="143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ḷïḑe">
              <a:extLst>
                <a:ext uri="{FF2B5EF4-FFF2-40B4-BE49-F238E27FC236}">
                  <a16:creationId xmlns:a16="http://schemas.microsoft.com/office/drawing/2014/main" id="{34EDB35C-0293-42D9-A3FA-10B03A772350}"/>
                </a:ext>
              </a:extLst>
            </p:cNvPr>
            <p:cNvSpPr/>
            <p:nvPr/>
          </p:nvSpPr>
          <p:spPr bwMode="auto">
            <a:xfrm>
              <a:off x="5691188" y="5095876"/>
              <a:ext cx="331788" cy="192088"/>
            </a:xfrm>
            <a:custGeom>
              <a:avLst/>
              <a:gdLst>
                <a:gd name="T0" fmla="*/ 0 w 209"/>
                <a:gd name="T1" fmla="*/ 82 h 121"/>
                <a:gd name="T2" fmla="*/ 66 w 209"/>
                <a:gd name="T3" fmla="*/ 121 h 121"/>
                <a:gd name="T4" fmla="*/ 209 w 209"/>
                <a:gd name="T5" fmla="*/ 34 h 121"/>
                <a:gd name="T6" fmla="*/ 144 w 209"/>
                <a:gd name="T7" fmla="*/ 0 h 121"/>
                <a:gd name="T8" fmla="*/ 0 w 209"/>
                <a:gd name="T9" fmla="*/ 8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0" y="82"/>
                  </a:moveTo>
                  <a:lnTo>
                    <a:pt x="66" y="121"/>
                  </a:lnTo>
                  <a:lnTo>
                    <a:pt x="209" y="34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ṥḻiďé">
              <a:extLst>
                <a:ext uri="{FF2B5EF4-FFF2-40B4-BE49-F238E27FC236}">
                  <a16:creationId xmlns:a16="http://schemas.microsoft.com/office/drawing/2014/main" id="{0F4CC49F-0E14-40CD-999F-D67B52F4722E}"/>
                </a:ext>
              </a:extLst>
            </p:cNvPr>
            <p:cNvSpPr/>
            <p:nvPr/>
          </p:nvSpPr>
          <p:spPr bwMode="auto">
            <a:xfrm>
              <a:off x="6991350" y="4627563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ľiḋé">
              <a:extLst>
                <a:ext uri="{FF2B5EF4-FFF2-40B4-BE49-F238E27FC236}">
                  <a16:creationId xmlns:a16="http://schemas.microsoft.com/office/drawing/2014/main" id="{89949578-D2A1-4FC0-8A26-85807A7F2C64}"/>
                </a:ext>
              </a:extLst>
            </p:cNvPr>
            <p:cNvSpPr/>
            <p:nvPr/>
          </p:nvSpPr>
          <p:spPr bwMode="auto">
            <a:xfrm>
              <a:off x="7094538" y="4483101"/>
              <a:ext cx="358775" cy="239713"/>
            </a:xfrm>
            <a:custGeom>
              <a:avLst/>
              <a:gdLst>
                <a:gd name="T0" fmla="*/ 0 w 226"/>
                <a:gd name="T1" fmla="*/ 130 h 151"/>
                <a:gd name="T2" fmla="*/ 0 w 226"/>
                <a:gd name="T3" fmla="*/ 151 h 151"/>
                <a:gd name="T4" fmla="*/ 226 w 226"/>
                <a:gd name="T5" fmla="*/ 17 h 151"/>
                <a:gd name="T6" fmla="*/ 226 w 226"/>
                <a:gd name="T7" fmla="*/ 0 h 151"/>
                <a:gd name="T8" fmla="*/ 0 w 226"/>
                <a:gd name="T9" fmla="*/ 13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51">
                  <a:moveTo>
                    <a:pt x="0" y="130"/>
                  </a:moveTo>
                  <a:lnTo>
                    <a:pt x="0" y="151"/>
                  </a:lnTo>
                  <a:lnTo>
                    <a:pt x="226" y="17"/>
                  </a:lnTo>
                  <a:lnTo>
                    <a:pt x="226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liḓé">
              <a:extLst>
                <a:ext uri="{FF2B5EF4-FFF2-40B4-BE49-F238E27FC236}">
                  <a16:creationId xmlns:a16="http://schemas.microsoft.com/office/drawing/2014/main" id="{004BCECE-84B7-40F9-A916-DE5B96DDD422}"/>
                </a:ext>
              </a:extLst>
            </p:cNvPr>
            <p:cNvSpPr/>
            <p:nvPr/>
          </p:nvSpPr>
          <p:spPr bwMode="auto">
            <a:xfrm>
              <a:off x="6991350" y="4421188"/>
              <a:ext cx="461963" cy="268288"/>
            </a:xfrm>
            <a:custGeom>
              <a:avLst/>
              <a:gdLst>
                <a:gd name="T0" fmla="*/ 0 w 291"/>
                <a:gd name="T1" fmla="*/ 130 h 169"/>
                <a:gd name="T2" fmla="*/ 65 w 291"/>
                <a:gd name="T3" fmla="*/ 169 h 169"/>
                <a:gd name="T4" fmla="*/ 291 w 291"/>
                <a:gd name="T5" fmla="*/ 39 h 169"/>
                <a:gd name="T6" fmla="*/ 226 w 291"/>
                <a:gd name="T7" fmla="*/ 0 h 169"/>
                <a:gd name="T8" fmla="*/ 0 w 291"/>
                <a:gd name="T9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69">
                  <a:moveTo>
                    <a:pt x="0" y="130"/>
                  </a:moveTo>
                  <a:lnTo>
                    <a:pt x="65" y="169"/>
                  </a:lnTo>
                  <a:lnTo>
                    <a:pt x="291" y="39"/>
                  </a:lnTo>
                  <a:lnTo>
                    <a:pt x="226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ṡlídé">
              <a:extLst>
                <a:ext uri="{FF2B5EF4-FFF2-40B4-BE49-F238E27FC236}">
                  <a16:creationId xmlns:a16="http://schemas.microsoft.com/office/drawing/2014/main" id="{12E272A3-053C-48E8-A517-169DB20F1E02}"/>
                </a:ext>
              </a:extLst>
            </p:cNvPr>
            <p:cNvSpPr/>
            <p:nvPr/>
          </p:nvSpPr>
          <p:spPr bwMode="auto">
            <a:xfrm>
              <a:off x="6859588" y="4702176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ŝḻîďe">
              <a:extLst>
                <a:ext uri="{FF2B5EF4-FFF2-40B4-BE49-F238E27FC236}">
                  <a16:creationId xmlns:a16="http://schemas.microsoft.com/office/drawing/2014/main" id="{42076FE6-770B-4F99-B780-913492FEA879}"/>
                </a:ext>
              </a:extLst>
            </p:cNvPr>
            <p:cNvSpPr/>
            <p:nvPr/>
          </p:nvSpPr>
          <p:spPr bwMode="auto">
            <a:xfrm>
              <a:off x="6962775" y="4702176"/>
              <a:ext cx="104775" cy="90488"/>
            </a:xfrm>
            <a:custGeom>
              <a:avLst/>
              <a:gdLst>
                <a:gd name="T0" fmla="*/ 0 w 66"/>
                <a:gd name="T1" fmla="*/ 39 h 57"/>
                <a:gd name="T2" fmla="*/ 0 w 66"/>
                <a:gd name="T3" fmla="*/ 57 h 57"/>
                <a:gd name="T4" fmla="*/ 66 w 66"/>
                <a:gd name="T5" fmla="*/ 22 h 57"/>
                <a:gd name="T6" fmla="*/ 66 w 66"/>
                <a:gd name="T7" fmla="*/ 0 h 57"/>
                <a:gd name="T8" fmla="*/ 0 w 66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7">
                  <a:moveTo>
                    <a:pt x="0" y="39"/>
                  </a:moveTo>
                  <a:lnTo>
                    <a:pt x="0" y="57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ş1ïdé">
              <a:extLst>
                <a:ext uri="{FF2B5EF4-FFF2-40B4-BE49-F238E27FC236}">
                  <a16:creationId xmlns:a16="http://schemas.microsoft.com/office/drawing/2014/main" id="{BDD4778E-CCB3-4398-A5BF-DEC9061B1F38}"/>
                </a:ext>
              </a:extLst>
            </p:cNvPr>
            <p:cNvSpPr/>
            <p:nvPr/>
          </p:nvSpPr>
          <p:spPr bwMode="auto">
            <a:xfrm>
              <a:off x="6859588" y="4648201"/>
              <a:ext cx="207963" cy="115888"/>
            </a:xfrm>
            <a:custGeom>
              <a:avLst/>
              <a:gdLst>
                <a:gd name="T0" fmla="*/ 0 w 131"/>
                <a:gd name="T1" fmla="*/ 34 h 73"/>
                <a:gd name="T2" fmla="*/ 65 w 131"/>
                <a:gd name="T3" fmla="*/ 73 h 73"/>
                <a:gd name="T4" fmla="*/ 131 w 131"/>
                <a:gd name="T5" fmla="*/ 34 h 73"/>
                <a:gd name="T6" fmla="*/ 65 w 131"/>
                <a:gd name="T7" fmla="*/ 0 h 73"/>
                <a:gd name="T8" fmla="*/ 0 w 13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4"/>
                  </a:moveTo>
                  <a:lnTo>
                    <a:pt x="65" y="73"/>
                  </a:lnTo>
                  <a:lnTo>
                    <a:pt x="131" y="34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ŝḷiḑé">
              <a:extLst>
                <a:ext uri="{FF2B5EF4-FFF2-40B4-BE49-F238E27FC236}">
                  <a16:creationId xmlns:a16="http://schemas.microsoft.com/office/drawing/2014/main" id="{4169A080-3C83-40D9-9C5C-3F37513C2A48}"/>
                </a:ext>
              </a:extLst>
            </p:cNvPr>
            <p:cNvSpPr/>
            <p:nvPr/>
          </p:nvSpPr>
          <p:spPr bwMode="auto">
            <a:xfrm>
              <a:off x="6727825" y="4778376"/>
              <a:ext cx="104775" cy="88900"/>
            </a:xfrm>
            <a:custGeom>
              <a:avLst/>
              <a:gdLst>
                <a:gd name="T0" fmla="*/ 0 w 66"/>
                <a:gd name="T1" fmla="*/ 0 h 56"/>
                <a:gd name="T2" fmla="*/ 0 w 66"/>
                <a:gd name="T3" fmla="*/ 22 h 56"/>
                <a:gd name="T4" fmla="*/ 66 w 66"/>
                <a:gd name="T5" fmla="*/ 56 h 56"/>
                <a:gd name="T6" fmla="*/ 66 w 66"/>
                <a:gd name="T7" fmla="*/ 39 h 56"/>
                <a:gd name="T8" fmla="*/ 0 w 6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0"/>
                  </a:moveTo>
                  <a:lnTo>
                    <a:pt x="0" y="22"/>
                  </a:lnTo>
                  <a:lnTo>
                    <a:pt x="66" y="56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ṩlîḋè">
              <a:extLst>
                <a:ext uri="{FF2B5EF4-FFF2-40B4-BE49-F238E27FC236}">
                  <a16:creationId xmlns:a16="http://schemas.microsoft.com/office/drawing/2014/main" id="{4481098E-8FBD-4EA8-8BA0-A6E3ED8928C5}"/>
                </a:ext>
              </a:extLst>
            </p:cNvPr>
            <p:cNvSpPr/>
            <p:nvPr/>
          </p:nvSpPr>
          <p:spPr bwMode="auto">
            <a:xfrm>
              <a:off x="6832600" y="4778376"/>
              <a:ext cx="103188" cy="88900"/>
            </a:xfrm>
            <a:custGeom>
              <a:avLst/>
              <a:gdLst>
                <a:gd name="T0" fmla="*/ 0 w 65"/>
                <a:gd name="T1" fmla="*/ 39 h 56"/>
                <a:gd name="T2" fmla="*/ 0 w 65"/>
                <a:gd name="T3" fmla="*/ 56 h 56"/>
                <a:gd name="T4" fmla="*/ 65 w 65"/>
                <a:gd name="T5" fmla="*/ 22 h 56"/>
                <a:gd name="T6" fmla="*/ 65 w 65"/>
                <a:gd name="T7" fmla="*/ 0 h 56"/>
                <a:gd name="T8" fmla="*/ 0 w 65"/>
                <a:gd name="T9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9"/>
                  </a:moveTo>
                  <a:lnTo>
                    <a:pt x="0" y="56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iḑe">
              <a:extLst>
                <a:ext uri="{FF2B5EF4-FFF2-40B4-BE49-F238E27FC236}">
                  <a16:creationId xmlns:a16="http://schemas.microsoft.com/office/drawing/2014/main" id="{E33DA444-B624-4706-A4FE-DE53E939D791}"/>
                </a:ext>
              </a:extLst>
            </p:cNvPr>
            <p:cNvSpPr/>
            <p:nvPr/>
          </p:nvSpPr>
          <p:spPr bwMode="auto">
            <a:xfrm>
              <a:off x="6727825" y="4716463"/>
              <a:ext cx="207963" cy="123825"/>
            </a:xfrm>
            <a:custGeom>
              <a:avLst/>
              <a:gdLst>
                <a:gd name="T0" fmla="*/ 0 w 131"/>
                <a:gd name="T1" fmla="*/ 39 h 78"/>
                <a:gd name="T2" fmla="*/ 66 w 131"/>
                <a:gd name="T3" fmla="*/ 78 h 78"/>
                <a:gd name="T4" fmla="*/ 131 w 131"/>
                <a:gd name="T5" fmla="*/ 39 h 78"/>
                <a:gd name="T6" fmla="*/ 66 w 131"/>
                <a:gd name="T7" fmla="*/ 0 h 78"/>
                <a:gd name="T8" fmla="*/ 0 w 131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8">
                  <a:moveTo>
                    <a:pt x="0" y="39"/>
                  </a:moveTo>
                  <a:lnTo>
                    <a:pt x="66" y="78"/>
                  </a:lnTo>
                  <a:lnTo>
                    <a:pt x="131" y="39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ľíďe">
              <a:extLst>
                <a:ext uri="{FF2B5EF4-FFF2-40B4-BE49-F238E27FC236}">
                  <a16:creationId xmlns:a16="http://schemas.microsoft.com/office/drawing/2014/main" id="{89EFC21D-0840-4DE9-AABA-D0A29E0A0431}"/>
                </a:ext>
              </a:extLst>
            </p:cNvPr>
            <p:cNvSpPr/>
            <p:nvPr/>
          </p:nvSpPr>
          <p:spPr bwMode="auto">
            <a:xfrm>
              <a:off x="6604000" y="4854576"/>
              <a:ext cx="96838" cy="88900"/>
            </a:xfrm>
            <a:custGeom>
              <a:avLst/>
              <a:gdLst>
                <a:gd name="T0" fmla="*/ 0 w 61"/>
                <a:gd name="T1" fmla="*/ 0 h 56"/>
                <a:gd name="T2" fmla="*/ 0 w 61"/>
                <a:gd name="T3" fmla="*/ 17 h 56"/>
                <a:gd name="T4" fmla="*/ 61 w 61"/>
                <a:gd name="T5" fmla="*/ 56 h 56"/>
                <a:gd name="T6" fmla="*/ 61 w 61"/>
                <a:gd name="T7" fmla="*/ 34 h 56"/>
                <a:gd name="T8" fmla="*/ 0 w 61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6">
                  <a:moveTo>
                    <a:pt x="0" y="0"/>
                  </a:moveTo>
                  <a:lnTo>
                    <a:pt x="0" y="17"/>
                  </a:lnTo>
                  <a:lnTo>
                    <a:pt x="61" y="56"/>
                  </a:lnTo>
                  <a:lnTo>
                    <a:pt x="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ś1íďè">
              <a:extLst>
                <a:ext uri="{FF2B5EF4-FFF2-40B4-BE49-F238E27FC236}">
                  <a16:creationId xmlns:a16="http://schemas.microsoft.com/office/drawing/2014/main" id="{CB926995-FB27-421E-B8C1-6B0402BE84A1}"/>
                </a:ext>
              </a:extLst>
            </p:cNvPr>
            <p:cNvSpPr/>
            <p:nvPr/>
          </p:nvSpPr>
          <p:spPr bwMode="auto">
            <a:xfrm>
              <a:off x="6700838" y="4854576"/>
              <a:ext cx="103188" cy="88900"/>
            </a:xfrm>
            <a:custGeom>
              <a:avLst/>
              <a:gdLst>
                <a:gd name="T0" fmla="*/ 0 w 65"/>
                <a:gd name="T1" fmla="*/ 34 h 56"/>
                <a:gd name="T2" fmla="*/ 0 w 65"/>
                <a:gd name="T3" fmla="*/ 56 h 56"/>
                <a:gd name="T4" fmla="*/ 65 w 65"/>
                <a:gd name="T5" fmla="*/ 21 h 56"/>
                <a:gd name="T6" fmla="*/ 65 w 65"/>
                <a:gd name="T7" fmla="*/ 0 h 56"/>
                <a:gd name="T8" fmla="*/ 0 w 65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4"/>
                  </a:moveTo>
                  <a:lnTo>
                    <a:pt x="0" y="56"/>
                  </a:lnTo>
                  <a:lnTo>
                    <a:pt x="65" y="21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ś1îďe">
              <a:extLst>
                <a:ext uri="{FF2B5EF4-FFF2-40B4-BE49-F238E27FC236}">
                  <a16:creationId xmlns:a16="http://schemas.microsoft.com/office/drawing/2014/main" id="{048548A1-A964-41FE-9A42-9BDFFB38749E}"/>
                </a:ext>
              </a:extLst>
            </p:cNvPr>
            <p:cNvSpPr/>
            <p:nvPr/>
          </p:nvSpPr>
          <p:spPr bwMode="auto">
            <a:xfrm>
              <a:off x="6604000" y="4792663"/>
              <a:ext cx="200025" cy="115888"/>
            </a:xfrm>
            <a:custGeom>
              <a:avLst/>
              <a:gdLst>
                <a:gd name="T0" fmla="*/ 0 w 126"/>
                <a:gd name="T1" fmla="*/ 39 h 73"/>
                <a:gd name="T2" fmla="*/ 61 w 126"/>
                <a:gd name="T3" fmla="*/ 73 h 73"/>
                <a:gd name="T4" fmla="*/ 126 w 126"/>
                <a:gd name="T5" fmla="*/ 39 h 73"/>
                <a:gd name="T6" fmla="*/ 61 w 126"/>
                <a:gd name="T7" fmla="*/ 0 h 73"/>
                <a:gd name="T8" fmla="*/ 0 w 126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0" y="39"/>
                  </a:moveTo>
                  <a:lnTo>
                    <a:pt x="61" y="73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$ḷîḍé">
              <a:extLst>
                <a:ext uri="{FF2B5EF4-FFF2-40B4-BE49-F238E27FC236}">
                  <a16:creationId xmlns:a16="http://schemas.microsoft.com/office/drawing/2014/main" id="{00710454-2C23-4636-9299-1F3AB02EC371}"/>
                </a:ext>
              </a:extLst>
            </p:cNvPr>
            <p:cNvSpPr/>
            <p:nvPr/>
          </p:nvSpPr>
          <p:spPr bwMode="auto">
            <a:xfrm>
              <a:off x="6472238" y="4929188"/>
              <a:ext cx="104775" cy="90488"/>
            </a:xfrm>
            <a:custGeom>
              <a:avLst/>
              <a:gdLst>
                <a:gd name="T0" fmla="*/ 0 w 66"/>
                <a:gd name="T1" fmla="*/ 0 h 57"/>
                <a:gd name="T2" fmla="*/ 0 w 66"/>
                <a:gd name="T3" fmla="*/ 18 h 57"/>
                <a:gd name="T4" fmla="*/ 66 w 66"/>
                <a:gd name="T5" fmla="*/ 57 h 57"/>
                <a:gd name="T6" fmla="*/ 66 w 66"/>
                <a:gd name="T7" fmla="*/ 35 h 57"/>
                <a:gd name="T8" fmla="*/ 0 w 66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7">
                  <a:moveTo>
                    <a:pt x="0" y="0"/>
                  </a:moveTo>
                  <a:lnTo>
                    <a:pt x="0" y="18"/>
                  </a:lnTo>
                  <a:lnTo>
                    <a:pt x="66" y="57"/>
                  </a:lnTo>
                  <a:lnTo>
                    <a:pt x="6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ṥļîḓê">
              <a:extLst>
                <a:ext uri="{FF2B5EF4-FFF2-40B4-BE49-F238E27FC236}">
                  <a16:creationId xmlns:a16="http://schemas.microsoft.com/office/drawing/2014/main" id="{77771909-2334-48C1-84E0-94398D3EE384}"/>
                </a:ext>
              </a:extLst>
            </p:cNvPr>
            <p:cNvSpPr/>
            <p:nvPr/>
          </p:nvSpPr>
          <p:spPr bwMode="auto">
            <a:xfrm>
              <a:off x="6577013" y="4929188"/>
              <a:ext cx="96838" cy="90488"/>
            </a:xfrm>
            <a:custGeom>
              <a:avLst/>
              <a:gdLst>
                <a:gd name="T0" fmla="*/ 0 w 61"/>
                <a:gd name="T1" fmla="*/ 35 h 57"/>
                <a:gd name="T2" fmla="*/ 0 w 61"/>
                <a:gd name="T3" fmla="*/ 57 h 57"/>
                <a:gd name="T4" fmla="*/ 61 w 61"/>
                <a:gd name="T5" fmla="*/ 22 h 57"/>
                <a:gd name="T6" fmla="*/ 61 w 61"/>
                <a:gd name="T7" fmla="*/ 0 h 57"/>
                <a:gd name="T8" fmla="*/ 0 w 61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7">
                  <a:moveTo>
                    <a:pt x="0" y="35"/>
                  </a:moveTo>
                  <a:lnTo>
                    <a:pt x="0" y="57"/>
                  </a:lnTo>
                  <a:lnTo>
                    <a:pt x="61" y="22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sľïdê">
              <a:extLst>
                <a:ext uri="{FF2B5EF4-FFF2-40B4-BE49-F238E27FC236}">
                  <a16:creationId xmlns:a16="http://schemas.microsoft.com/office/drawing/2014/main" id="{96AAB7E8-C3C3-44A9-941B-0E95355BA9DA}"/>
                </a:ext>
              </a:extLst>
            </p:cNvPr>
            <p:cNvSpPr/>
            <p:nvPr/>
          </p:nvSpPr>
          <p:spPr bwMode="auto">
            <a:xfrm>
              <a:off x="6472238" y="4867276"/>
              <a:ext cx="201613" cy="117475"/>
            </a:xfrm>
            <a:custGeom>
              <a:avLst/>
              <a:gdLst>
                <a:gd name="T0" fmla="*/ 0 w 127"/>
                <a:gd name="T1" fmla="*/ 39 h 74"/>
                <a:gd name="T2" fmla="*/ 66 w 127"/>
                <a:gd name="T3" fmla="*/ 74 h 74"/>
                <a:gd name="T4" fmla="*/ 127 w 127"/>
                <a:gd name="T5" fmla="*/ 39 h 74"/>
                <a:gd name="T6" fmla="*/ 61 w 127"/>
                <a:gd name="T7" fmla="*/ 0 h 74"/>
                <a:gd name="T8" fmla="*/ 0 w 127"/>
                <a:gd name="T9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4">
                  <a:moveTo>
                    <a:pt x="0" y="39"/>
                  </a:moveTo>
                  <a:lnTo>
                    <a:pt x="66" y="74"/>
                  </a:lnTo>
                  <a:lnTo>
                    <a:pt x="127" y="39"/>
                  </a:lnTo>
                  <a:lnTo>
                    <a:pt x="61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ṧḷîḍè">
              <a:extLst>
                <a:ext uri="{FF2B5EF4-FFF2-40B4-BE49-F238E27FC236}">
                  <a16:creationId xmlns:a16="http://schemas.microsoft.com/office/drawing/2014/main" id="{DC47C7AA-39A5-406D-A487-65E618673FB3}"/>
                </a:ext>
              </a:extLst>
            </p:cNvPr>
            <p:cNvSpPr/>
            <p:nvPr/>
          </p:nvSpPr>
          <p:spPr bwMode="auto">
            <a:xfrm>
              <a:off x="6342063" y="4999038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ṩļïdê">
              <a:extLst>
                <a:ext uri="{FF2B5EF4-FFF2-40B4-BE49-F238E27FC236}">
                  <a16:creationId xmlns:a16="http://schemas.microsoft.com/office/drawing/2014/main" id="{D373DC58-22B0-409E-B828-21701194BB42}"/>
                </a:ext>
              </a:extLst>
            </p:cNvPr>
            <p:cNvSpPr/>
            <p:nvPr/>
          </p:nvSpPr>
          <p:spPr bwMode="auto">
            <a:xfrm>
              <a:off x="6445250" y="5005388"/>
              <a:ext cx="103188" cy="90488"/>
            </a:xfrm>
            <a:custGeom>
              <a:avLst/>
              <a:gdLst>
                <a:gd name="T0" fmla="*/ 0 w 65"/>
                <a:gd name="T1" fmla="*/ 35 h 57"/>
                <a:gd name="T2" fmla="*/ 0 w 65"/>
                <a:gd name="T3" fmla="*/ 57 h 57"/>
                <a:gd name="T4" fmla="*/ 65 w 65"/>
                <a:gd name="T5" fmla="*/ 18 h 57"/>
                <a:gd name="T6" fmla="*/ 65 w 65"/>
                <a:gd name="T7" fmla="*/ 0 h 57"/>
                <a:gd name="T8" fmla="*/ 0 w 65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35"/>
                  </a:moveTo>
                  <a:lnTo>
                    <a:pt x="0" y="57"/>
                  </a:lnTo>
                  <a:lnTo>
                    <a:pt x="65" y="18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$liḍè">
              <a:extLst>
                <a:ext uri="{FF2B5EF4-FFF2-40B4-BE49-F238E27FC236}">
                  <a16:creationId xmlns:a16="http://schemas.microsoft.com/office/drawing/2014/main" id="{8A17695D-B411-4937-9404-58FE6D118D06}"/>
                </a:ext>
              </a:extLst>
            </p:cNvPr>
            <p:cNvSpPr/>
            <p:nvPr/>
          </p:nvSpPr>
          <p:spPr bwMode="auto">
            <a:xfrm>
              <a:off x="6342063" y="49434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9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$ḻïḓè">
              <a:extLst>
                <a:ext uri="{FF2B5EF4-FFF2-40B4-BE49-F238E27FC236}">
                  <a16:creationId xmlns:a16="http://schemas.microsoft.com/office/drawing/2014/main" id="{262F7D93-AD59-47DF-9788-C91718F52918}"/>
                </a:ext>
              </a:extLst>
            </p:cNvPr>
            <p:cNvSpPr/>
            <p:nvPr/>
          </p:nvSpPr>
          <p:spPr bwMode="auto">
            <a:xfrm>
              <a:off x="6210300" y="5075238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$ļíḑê">
              <a:extLst>
                <a:ext uri="{FF2B5EF4-FFF2-40B4-BE49-F238E27FC236}">
                  <a16:creationId xmlns:a16="http://schemas.microsoft.com/office/drawing/2014/main" id="{2C577EB7-876C-47EE-A044-46650344F097}"/>
                </a:ext>
              </a:extLst>
            </p:cNvPr>
            <p:cNvSpPr/>
            <p:nvPr/>
          </p:nvSpPr>
          <p:spPr bwMode="auto">
            <a:xfrm>
              <a:off x="6313488" y="5081588"/>
              <a:ext cx="103188" cy="88900"/>
            </a:xfrm>
            <a:custGeom>
              <a:avLst/>
              <a:gdLst>
                <a:gd name="T0" fmla="*/ 0 w 65"/>
                <a:gd name="T1" fmla="*/ 35 h 56"/>
                <a:gd name="T2" fmla="*/ 0 w 65"/>
                <a:gd name="T3" fmla="*/ 56 h 56"/>
                <a:gd name="T4" fmla="*/ 65 w 65"/>
                <a:gd name="T5" fmla="*/ 17 h 56"/>
                <a:gd name="T6" fmla="*/ 65 w 65"/>
                <a:gd name="T7" fmla="*/ 0 h 56"/>
                <a:gd name="T8" fmla="*/ 0 w 65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5"/>
                  </a:moveTo>
                  <a:lnTo>
                    <a:pt x="0" y="56"/>
                  </a:lnTo>
                  <a:lnTo>
                    <a:pt x="65" y="17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ṣ1iḍe">
              <a:extLst>
                <a:ext uri="{FF2B5EF4-FFF2-40B4-BE49-F238E27FC236}">
                  <a16:creationId xmlns:a16="http://schemas.microsoft.com/office/drawing/2014/main" id="{AD6D7C78-9CD2-4414-8B76-A3C1D15BDD0E}"/>
                </a:ext>
              </a:extLst>
            </p:cNvPr>
            <p:cNvSpPr/>
            <p:nvPr/>
          </p:nvSpPr>
          <p:spPr bwMode="auto">
            <a:xfrm>
              <a:off x="6210300" y="5019676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9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śḻîďê">
              <a:extLst>
                <a:ext uri="{FF2B5EF4-FFF2-40B4-BE49-F238E27FC236}">
                  <a16:creationId xmlns:a16="http://schemas.microsoft.com/office/drawing/2014/main" id="{26D9EF93-1FC1-44FE-9D28-7ABE5DD222FD}"/>
                </a:ext>
              </a:extLst>
            </p:cNvPr>
            <p:cNvSpPr/>
            <p:nvPr/>
          </p:nvSpPr>
          <p:spPr bwMode="auto">
            <a:xfrm>
              <a:off x="6078538" y="5149851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ṣļîḋé">
              <a:extLst>
                <a:ext uri="{FF2B5EF4-FFF2-40B4-BE49-F238E27FC236}">
                  <a16:creationId xmlns:a16="http://schemas.microsoft.com/office/drawing/2014/main" id="{AD6FD54A-4E99-4EF3-8131-A83852F3A09D}"/>
                </a:ext>
              </a:extLst>
            </p:cNvPr>
            <p:cNvSpPr/>
            <p:nvPr/>
          </p:nvSpPr>
          <p:spPr bwMode="auto">
            <a:xfrm>
              <a:off x="6181725" y="5149851"/>
              <a:ext cx="104775" cy="96838"/>
            </a:xfrm>
            <a:custGeom>
              <a:avLst/>
              <a:gdLst>
                <a:gd name="T0" fmla="*/ 0 w 66"/>
                <a:gd name="T1" fmla="*/ 39 h 61"/>
                <a:gd name="T2" fmla="*/ 0 w 66"/>
                <a:gd name="T3" fmla="*/ 61 h 61"/>
                <a:gd name="T4" fmla="*/ 66 w 66"/>
                <a:gd name="T5" fmla="*/ 22 h 61"/>
                <a:gd name="T6" fmla="*/ 66 w 66"/>
                <a:gd name="T7" fmla="*/ 0 h 61"/>
                <a:gd name="T8" fmla="*/ 0 w 66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39"/>
                  </a:moveTo>
                  <a:lnTo>
                    <a:pt x="0" y="61"/>
                  </a:lnTo>
                  <a:lnTo>
                    <a:pt x="66" y="22"/>
                  </a:lnTo>
                  <a:lnTo>
                    <a:pt x="66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ṣḷiḑê">
              <a:extLst>
                <a:ext uri="{FF2B5EF4-FFF2-40B4-BE49-F238E27FC236}">
                  <a16:creationId xmlns:a16="http://schemas.microsoft.com/office/drawing/2014/main" id="{417742D9-6E8D-4FE0-BC8E-22323AEEB66C}"/>
                </a:ext>
              </a:extLst>
            </p:cNvPr>
            <p:cNvSpPr/>
            <p:nvPr/>
          </p:nvSpPr>
          <p:spPr bwMode="auto">
            <a:xfrm>
              <a:off x="6078538" y="5095876"/>
              <a:ext cx="207963" cy="115888"/>
            </a:xfrm>
            <a:custGeom>
              <a:avLst/>
              <a:gdLst>
                <a:gd name="T0" fmla="*/ 0 w 131"/>
                <a:gd name="T1" fmla="*/ 34 h 73"/>
                <a:gd name="T2" fmla="*/ 65 w 131"/>
                <a:gd name="T3" fmla="*/ 73 h 73"/>
                <a:gd name="T4" fmla="*/ 131 w 131"/>
                <a:gd name="T5" fmla="*/ 34 h 73"/>
                <a:gd name="T6" fmla="*/ 65 w 131"/>
                <a:gd name="T7" fmla="*/ 0 h 73"/>
                <a:gd name="T8" fmla="*/ 0 w 13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4"/>
                  </a:moveTo>
                  <a:lnTo>
                    <a:pt x="65" y="73"/>
                  </a:lnTo>
                  <a:lnTo>
                    <a:pt x="131" y="34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ṡ1íḓe">
              <a:extLst>
                <a:ext uri="{FF2B5EF4-FFF2-40B4-BE49-F238E27FC236}">
                  <a16:creationId xmlns:a16="http://schemas.microsoft.com/office/drawing/2014/main" id="{2A9582D6-C65E-4B47-87FE-6FABEE1C34EA}"/>
                </a:ext>
              </a:extLst>
            </p:cNvPr>
            <p:cNvSpPr/>
            <p:nvPr/>
          </p:nvSpPr>
          <p:spPr bwMode="auto">
            <a:xfrm>
              <a:off x="5822950" y="5302251"/>
              <a:ext cx="103188" cy="88900"/>
            </a:xfrm>
            <a:custGeom>
              <a:avLst/>
              <a:gdLst>
                <a:gd name="T0" fmla="*/ 0 w 65"/>
                <a:gd name="T1" fmla="*/ 0 h 56"/>
                <a:gd name="T2" fmla="*/ 0 w 65"/>
                <a:gd name="T3" fmla="*/ 21 h 56"/>
                <a:gd name="T4" fmla="*/ 65 w 65"/>
                <a:gd name="T5" fmla="*/ 56 h 56"/>
                <a:gd name="T6" fmla="*/ 65 w 65"/>
                <a:gd name="T7" fmla="*/ 39 h 56"/>
                <a:gd name="T8" fmla="*/ 0 w 6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0"/>
                  </a:moveTo>
                  <a:lnTo>
                    <a:pt x="0" y="21"/>
                  </a:lnTo>
                  <a:lnTo>
                    <a:pt x="65" y="56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śḻïdè">
              <a:extLst>
                <a:ext uri="{FF2B5EF4-FFF2-40B4-BE49-F238E27FC236}">
                  <a16:creationId xmlns:a16="http://schemas.microsoft.com/office/drawing/2014/main" id="{DDDCB29F-203E-4AFA-BDC3-77EE3D044A6C}"/>
                </a:ext>
              </a:extLst>
            </p:cNvPr>
            <p:cNvSpPr/>
            <p:nvPr/>
          </p:nvSpPr>
          <p:spPr bwMode="auto">
            <a:xfrm>
              <a:off x="5926138" y="5226051"/>
              <a:ext cx="228600" cy="165100"/>
            </a:xfrm>
            <a:custGeom>
              <a:avLst/>
              <a:gdLst>
                <a:gd name="T0" fmla="*/ 0 w 144"/>
                <a:gd name="T1" fmla="*/ 87 h 104"/>
                <a:gd name="T2" fmla="*/ 0 w 144"/>
                <a:gd name="T3" fmla="*/ 104 h 104"/>
                <a:gd name="T4" fmla="*/ 144 w 144"/>
                <a:gd name="T5" fmla="*/ 22 h 104"/>
                <a:gd name="T6" fmla="*/ 144 w 144"/>
                <a:gd name="T7" fmla="*/ 0 h 104"/>
                <a:gd name="T8" fmla="*/ 0 w 144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0" y="87"/>
                  </a:moveTo>
                  <a:lnTo>
                    <a:pt x="0" y="104"/>
                  </a:lnTo>
                  <a:lnTo>
                    <a:pt x="144" y="22"/>
                  </a:lnTo>
                  <a:lnTo>
                    <a:pt x="144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sḷiḓe">
              <a:extLst>
                <a:ext uri="{FF2B5EF4-FFF2-40B4-BE49-F238E27FC236}">
                  <a16:creationId xmlns:a16="http://schemas.microsoft.com/office/drawing/2014/main" id="{0817C79C-A4AD-482E-9D0B-7684B6025551}"/>
                </a:ext>
              </a:extLst>
            </p:cNvPr>
            <p:cNvSpPr/>
            <p:nvPr/>
          </p:nvSpPr>
          <p:spPr bwMode="auto">
            <a:xfrm>
              <a:off x="5822950" y="5170488"/>
              <a:ext cx="331788" cy="193675"/>
            </a:xfrm>
            <a:custGeom>
              <a:avLst/>
              <a:gdLst>
                <a:gd name="T0" fmla="*/ 0 w 209"/>
                <a:gd name="T1" fmla="*/ 83 h 122"/>
                <a:gd name="T2" fmla="*/ 65 w 209"/>
                <a:gd name="T3" fmla="*/ 122 h 122"/>
                <a:gd name="T4" fmla="*/ 209 w 209"/>
                <a:gd name="T5" fmla="*/ 35 h 122"/>
                <a:gd name="T6" fmla="*/ 144 w 209"/>
                <a:gd name="T7" fmla="*/ 0 h 122"/>
                <a:gd name="T8" fmla="*/ 0 w 209"/>
                <a:gd name="T9" fmla="*/ 8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2">
                  <a:moveTo>
                    <a:pt x="0" y="83"/>
                  </a:moveTo>
                  <a:lnTo>
                    <a:pt x="65" y="122"/>
                  </a:lnTo>
                  <a:lnTo>
                    <a:pt x="209" y="35"/>
                  </a:lnTo>
                  <a:lnTo>
                    <a:pt x="144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šlïḓe">
              <a:extLst>
                <a:ext uri="{FF2B5EF4-FFF2-40B4-BE49-F238E27FC236}">
                  <a16:creationId xmlns:a16="http://schemas.microsoft.com/office/drawing/2014/main" id="{EC2D29BB-1DB1-4A95-A6D8-FD508BE10D13}"/>
                </a:ext>
              </a:extLst>
            </p:cNvPr>
            <p:cNvSpPr/>
            <p:nvPr/>
          </p:nvSpPr>
          <p:spPr bwMode="auto">
            <a:xfrm>
              <a:off x="7385050" y="4551363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1ïḓê">
              <a:extLst>
                <a:ext uri="{FF2B5EF4-FFF2-40B4-BE49-F238E27FC236}">
                  <a16:creationId xmlns:a16="http://schemas.microsoft.com/office/drawing/2014/main" id="{ED21507B-C716-4622-A4B2-AA6380D94B31}"/>
                </a:ext>
              </a:extLst>
            </p:cNvPr>
            <p:cNvSpPr/>
            <p:nvPr/>
          </p:nvSpPr>
          <p:spPr bwMode="auto">
            <a:xfrm>
              <a:off x="7488238" y="4557713"/>
              <a:ext cx="96838" cy="90488"/>
            </a:xfrm>
            <a:custGeom>
              <a:avLst/>
              <a:gdLst>
                <a:gd name="T0" fmla="*/ 0 w 61"/>
                <a:gd name="T1" fmla="*/ 35 h 57"/>
                <a:gd name="T2" fmla="*/ 0 w 61"/>
                <a:gd name="T3" fmla="*/ 57 h 57"/>
                <a:gd name="T4" fmla="*/ 61 w 61"/>
                <a:gd name="T5" fmla="*/ 18 h 57"/>
                <a:gd name="T6" fmla="*/ 61 w 61"/>
                <a:gd name="T7" fmla="*/ 0 h 57"/>
                <a:gd name="T8" fmla="*/ 0 w 61"/>
                <a:gd name="T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7">
                  <a:moveTo>
                    <a:pt x="0" y="35"/>
                  </a:moveTo>
                  <a:lnTo>
                    <a:pt x="0" y="57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ṧ1iḋe">
              <a:extLst>
                <a:ext uri="{FF2B5EF4-FFF2-40B4-BE49-F238E27FC236}">
                  <a16:creationId xmlns:a16="http://schemas.microsoft.com/office/drawing/2014/main" id="{4B2A3471-C061-4AF6-AA06-30DB872FB05F}"/>
                </a:ext>
              </a:extLst>
            </p:cNvPr>
            <p:cNvSpPr/>
            <p:nvPr/>
          </p:nvSpPr>
          <p:spPr bwMode="auto">
            <a:xfrm>
              <a:off x="7385050" y="4495801"/>
              <a:ext cx="200025" cy="117475"/>
            </a:xfrm>
            <a:custGeom>
              <a:avLst/>
              <a:gdLst>
                <a:gd name="T0" fmla="*/ 0 w 126"/>
                <a:gd name="T1" fmla="*/ 35 h 74"/>
                <a:gd name="T2" fmla="*/ 65 w 126"/>
                <a:gd name="T3" fmla="*/ 74 h 74"/>
                <a:gd name="T4" fmla="*/ 126 w 126"/>
                <a:gd name="T5" fmla="*/ 39 h 74"/>
                <a:gd name="T6" fmla="*/ 61 w 126"/>
                <a:gd name="T7" fmla="*/ 0 h 74"/>
                <a:gd name="T8" fmla="*/ 0 w 126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5"/>
                  </a:moveTo>
                  <a:lnTo>
                    <a:pt x="65" y="74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Sľîḓé">
              <a:extLst>
                <a:ext uri="{FF2B5EF4-FFF2-40B4-BE49-F238E27FC236}">
                  <a16:creationId xmlns:a16="http://schemas.microsoft.com/office/drawing/2014/main" id="{84A40C47-696B-4291-896D-A57E53A8BF8B}"/>
                </a:ext>
              </a:extLst>
            </p:cNvPr>
            <p:cNvSpPr/>
            <p:nvPr/>
          </p:nvSpPr>
          <p:spPr bwMode="auto">
            <a:xfrm>
              <a:off x="7253288" y="4627563"/>
              <a:ext cx="103188" cy="95250"/>
            </a:xfrm>
            <a:custGeom>
              <a:avLst/>
              <a:gdLst>
                <a:gd name="T0" fmla="*/ 0 w 65"/>
                <a:gd name="T1" fmla="*/ 0 h 60"/>
                <a:gd name="T2" fmla="*/ 0 w 65"/>
                <a:gd name="T3" fmla="*/ 21 h 60"/>
                <a:gd name="T4" fmla="*/ 65 w 65"/>
                <a:gd name="T5" fmla="*/ 60 h 60"/>
                <a:gd name="T6" fmla="*/ 65 w 65"/>
                <a:gd name="T7" fmla="*/ 39 h 60"/>
                <a:gd name="T8" fmla="*/ 0 w 6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0">
                  <a:moveTo>
                    <a:pt x="0" y="0"/>
                  </a:moveTo>
                  <a:lnTo>
                    <a:pt x="0" y="21"/>
                  </a:lnTo>
                  <a:lnTo>
                    <a:pt x="65" y="60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$ļiḓe">
              <a:extLst>
                <a:ext uri="{FF2B5EF4-FFF2-40B4-BE49-F238E27FC236}">
                  <a16:creationId xmlns:a16="http://schemas.microsoft.com/office/drawing/2014/main" id="{F8AEBED3-1643-4B68-88A4-284754521FBA}"/>
                </a:ext>
              </a:extLst>
            </p:cNvPr>
            <p:cNvSpPr/>
            <p:nvPr/>
          </p:nvSpPr>
          <p:spPr bwMode="auto">
            <a:xfrm>
              <a:off x="7356475" y="4633913"/>
              <a:ext cx="96838" cy="88900"/>
            </a:xfrm>
            <a:custGeom>
              <a:avLst/>
              <a:gdLst>
                <a:gd name="T0" fmla="*/ 0 w 61"/>
                <a:gd name="T1" fmla="*/ 35 h 56"/>
                <a:gd name="T2" fmla="*/ 0 w 61"/>
                <a:gd name="T3" fmla="*/ 56 h 56"/>
                <a:gd name="T4" fmla="*/ 61 w 61"/>
                <a:gd name="T5" fmla="*/ 17 h 56"/>
                <a:gd name="T6" fmla="*/ 61 w 61"/>
                <a:gd name="T7" fmla="*/ 0 h 56"/>
                <a:gd name="T8" fmla="*/ 0 w 61"/>
                <a:gd name="T9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6">
                  <a:moveTo>
                    <a:pt x="0" y="35"/>
                  </a:moveTo>
                  <a:lnTo>
                    <a:pt x="0" y="56"/>
                  </a:lnTo>
                  <a:lnTo>
                    <a:pt x="61" y="17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ṣḻîḑé">
              <a:extLst>
                <a:ext uri="{FF2B5EF4-FFF2-40B4-BE49-F238E27FC236}">
                  <a16:creationId xmlns:a16="http://schemas.microsoft.com/office/drawing/2014/main" id="{D99A384A-BB1C-4C85-B0A4-F9CD114F15F8}"/>
                </a:ext>
              </a:extLst>
            </p:cNvPr>
            <p:cNvSpPr/>
            <p:nvPr/>
          </p:nvSpPr>
          <p:spPr bwMode="auto">
            <a:xfrm>
              <a:off x="7253288" y="4572001"/>
              <a:ext cx="200025" cy="117475"/>
            </a:xfrm>
            <a:custGeom>
              <a:avLst/>
              <a:gdLst>
                <a:gd name="T0" fmla="*/ 0 w 126"/>
                <a:gd name="T1" fmla="*/ 35 h 74"/>
                <a:gd name="T2" fmla="*/ 65 w 126"/>
                <a:gd name="T3" fmla="*/ 74 h 74"/>
                <a:gd name="T4" fmla="*/ 126 w 126"/>
                <a:gd name="T5" fmla="*/ 39 h 74"/>
                <a:gd name="T6" fmla="*/ 61 w 126"/>
                <a:gd name="T7" fmla="*/ 0 h 74"/>
                <a:gd name="T8" fmla="*/ 0 w 126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4">
                  <a:moveTo>
                    <a:pt x="0" y="35"/>
                  </a:moveTo>
                  <a:lnTo>
                    <a:pt x="65" y="74"/>
                  </a:lnTo>
                  <a:lnTo>
                    <a:pt x="126" y="39"/>
                  </a:lnTo>
                  <a:lnTo>
                    <a:pt x="61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Sļïḍé">
              <a:extLst>
                <a:ext uri="{FF2B5EF4-FFF2-40B4-BE49-F238E27FC236}">
                  <a16:creationId xmlns:a16="http://schemas.microsoft.com/office/drawing/2014/main" id="{0D263315-BA78-4242-972C-B3E48C384596}"/>
                </a:ext>
              </a:extLst>
            </p:cNvPr>
            <p:cNvSpPr/>
            <p:nvPr/>
          </p:nvSpPr>
          <p:spPr bwMode="auto">
            <a:xfrm>
              <a:off x="7121525" y="4702176"/>
              <a:ext cx="104775" cy="96838"/>
            </a:xfrm>
            <a:custGeom>
              <a:avLst/>
              <a:gdLst>
                <a:gd name="T0" fmla="*/ 0 w 66"/>
                <a:gd name="T1" fmla="*/ 0 h 61"/>
                <a:gd name="T2" fmla="*/ 0 w 66"/>
                <a:gd name="T3" fmla="*/ 22 h 61"/>
                <a:gd name="T4" fmla="*/ 66 w 66"/>
                <a:gd name="T5" fmla="*/ 61 h 61"/>
                <a:gd name="T6" fmla="*/ 66 w 66"/>
                <a:gd name="T7" fmla="*/ 39 h 61"/>
                <a:gd name="T8" fmla="*/ 0 w 66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0"/>
                  </a:moveTo>
                  <a:lnTo>
                    <a:pt x="0" y="22"/>
                  </a:lnTo>
                  <a:lnTo>
                    <a:pt x="66" y="61"/>
                  </a:lnTo>
                  <a:lnTo>
                    <a:pt x="66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ṧļiḓè">
              <a:extLst>
                <a:ext uri="{FF2B5EF4-FFF2-40B4-BE49-F238E27FC236}">
                  <a16:creationId xmlns:a16="http://schemas.microsoft.com/office/drawing/2014/main" id="{8DE9430C-A385-42E2-B442-8373942B2292}"/>
                </a:ext>
              </a:extLst>
            </p:cNvPr>
            <p:cNvSpPr/>
            <p:nvPr/>
          </p:nvSpPr>
          <p:spPr bwMode="auto">
            <a:xfrm>
              <a:off x="7226300" y="4702176"/>
              <a:ext cx="103188" cy="96838"/>
            </a:xfrm>
            <a:custGeom>
              <a:avLst/>
              <a:gdLst>
                <a:gd name="T0" fmla="*/ 0 w 65"/>
                <a:gd name="T1" fmla="*/ 39 h 61"/>
                <a:gd name="T2" fmla="*/ 0 w 65"/>
                <a:gd name="T3" fmla="*/ 61 h 61"/>
                <a:gd name="T4" fmla="*/ 65 w 65"/>
                <a:gd name="T5" fmla="*/ 22 h 61"/>
                <a:gd name="T6" fmla="*/ 65 w 65"/>
                <a:gd name="T7" fmla="*/ 0 h 61"/>
                <a:gd name="T8" fmla="*/ 0 w 65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39"/>
                  </a:moveTo>
                  <a:lnTo>
                    <a:pt x="0" y="61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ṣḻîďé">
              <a:extLst>
                <a:ext uri="{FF2B5EF4-FFF2-40B4-BE49-F238E27FC236}">
                  <a16:creationId xmlns:a16="http://schemas.microsoft.com/office/drawing/2014/main" id="{E28113C2-0040-4970-98B4-CFEB19C14BFF}"/>
                </a:ext>
              </a:extLst>
            </p:cNvPr>
            <p:cNvSpPr/>
            <p:nvPr/>
          </p:nvSpPr>
          <p:spPr bwMode="auto">
            <a:xfrm>
              <a:off x="7121525" y="4648201"/>
              <a:ext cx="207963" cy="115888"/>
            </a:xfrm>
            <a:custGeom>
              <a:avLst/>
              <a:gdLst>
                <a:gd name="T0" fmla="*/ 0 w 131"/>
                <a:gd name="T1" fmla="*/ 34 h 73"/>
                <a:gd name="T2" fmla="*/ 66 w 131"/>
                <a:gd name="T3" fmla="*/ 73 h 73"/>
                <a:gd name="T4" fmla="*/ 131 w 131"/>
                <a:gd name="T5" fmla="*/ 34 h 73"/>
                <a:gd name="T6" fmla="*/ 66 w 131"/>
                <a:gd name="T7" fmla="*/ 0 h 73"/>
                <a:gd name="T8" fmla="*/ 0 w 131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3">
                  <a:moveTo>
                    <a:pt x="0" y="34"/>
                  </a:moveTo>
                  <a:lnTo>
                    <a:pt x="66" y="73"/>
                  </a:lnTo>
                  <a:lnTo>
                    <a:pt x="131" y="34"/>
                  </a:lnTo>
                  <a:lnTo>
                    <a:pt x="66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ṧ1îďé">
              <a:extLst>
                <a:ext uri="{FF2B5EF4-FFF2-40B4-BE49-F238E27FC236}">
                  <a16:creationId xmlns:a16="http://schemas.microsoft.com/office/drawing/2014/main" id="{0078987A-FB35-403B-B195-0768E2ACB7BB}"/>
                </a:ext>
              </a:extLst>
            </p:cNvPr>
            <p:cNvSpPr/>
            <p:nvPr/>
          </p:nvSpPr>
          <p:spPr bwMode="auto">
            <a:xfrm>
              <a:off x="6472238" y="5081588"/>
              <a:ext cx="104775" cy="88900"/>
            </a:xfrm>
            <a:custGeom>
              <a:avLst/>
              <a:gdLst>
                <a:gd name="T0" fmla="*/ 0 w 66"/>
                <a:gd name="T1" fmla="*/ 0 h 56"/>
                <a:gd name="T2" fmla="*/ 0 w 66"/>
                <a:gd name="T3" fmla="*/ 17 h 56"/>
                <a:gd name="T4" fmla="*/ 66 w 66"/>
                <a:gd name="T5" fmla="*/ 56 h 56"/>
                <a:gd name="T6" fmla="*/ 66 w 66"/>
                <a:gd name="T7" fmla="*/ 35 h 56"/>
                <a:gd name="T8" fmla="*/ 0 w 6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6">
                  <a:moveTo>
                    <a:pt x="0" y="0"/>
                  </a:moveTo>
                  <a:lnTo>
                    <a:pt x="0" y="17"/>
                  </a:lnTo>
                  <a:lnTo>
                    <a:pt x="66" y="56"/>
                  </a:lnTo>
                  <a:lnTo>
                    <a:pt x="6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šlïde">
              <a:extLst>
                <a:ext uri="{FF2B5EF4-FFF2-40B4-BE49-F238E27FC236}">
                  <a16:creationId xmlns:a16="http://schemas.microsoft.com/office/drawing/2014/main" id="{ECBD8E43-16F2-4C1D-97E4-72685CD9A6B2}"/>
                </a:ext>
              </a:extLst>
            </p:cNvPr>
            <p:cNvSpPr/>
            <p:nvPr/>
          </p:nvSpPr>
          <p:spPr bwMode="auto">
            <a:xfrm>
              <a:off x="6577013" y="4778376"/>
              <a:ext cx="620713" cy="392113"/>
            </a:xfrm>
            <a:custGeom>
              <a:avLst/>
              <a:gdLst>
                <a:gd name="T0" fmla="*/ 0 w 391"/>
                <a:gd name="T1" fmla="*/ 226 h 247"/>
                <a:gd name="T2" fmla="*/ 0 w 391"/>
                <a:gd name="T3" fmla="*/ 247 h 247"/>
                <a:gd name="T4" fmla="*/ 391 w 391"/>
                <a:gd name="T5" fmla="*/ 22 h 247"/>
                <a:gd name="T6" fmla="*/ 391 w 391"/>
                <a:gd name="T7" fmla="*/ 0 h 247"/>
                <a:gd name="T8" fmla="*/ 0 w 391"/>
                <a:gd name="T9" fmla="*/ 22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47">
                  <a:moveTo>
                    <a:pt x="0" y="226"/>
                  </a:moveTo>
                  <a:lnTo>
                    <a:pt x="0" y="247"/>
                  </a:lnTo>
                  <a:lnTo>
                    <a:pt x="391" y="22"/>
                  </a:lnTo>
                  <a:lnTo>
                    <a:pt x="391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ś1íḍe">
              <a:extLst>
                <a:ext uri="{FF2B5EF4-FFF2-40B4-BE49-F238E27FC236}">
                  <a16:creationId xmlns:a16="http://schemas.microsoft.com/office/drawing/2014/main" id="{BDF7BF47-088C-4B61-91A6-29911B90F2EB}"/>
                </a:ext>
              </a:extLst>
            </p:cNvPr>
            <p:cNvSpPr/>
            <p:nvPr/>
          </p:nvSpPr>
          <p:spPr bwMode="auto">
            <a:xfrm>
              <a:off x="6472238" y="4722813"/>
              <a:ext cx="725488" cy="414338"/>
            </a:xfrm>
            <a:custGeom>
              <a:avLst/>
              <a:gdLst>
                <a:gd name="T0" fmla="*/ 0 w 457"/>
                <a:gd name="T1" fmla="*/ 226 h 261"/>
                <a:gd name="T2" fmla="*/ 66 w 457"/>
                <a:gd name="T3" fmla="*/ 261 h 261"/>
                <a:gd name="T4" fmla="*/ 457 w 457"/>
                <a:gd name="T5" fmla="*/ 35 h 261"/>
                <a:gd name="T6" fmla="*/ 392 w 457"/>
                <a:gd name="T7" fmla="*/ 0 h 261"/>
                <a:gd name="T8" fmla="*/ 0 w 457"/>
                <a:gd name="T9" fmla="*/ 22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61">
                  <a:moveTo>
                    <a:pt x="0" y="226"/>
                  </a:moveTo>
                  <a:lnTo>
                    <a:pt x="66" y="261"/>
                  </a:lnTo>
                  <a:lnTo>
                    <a:pt x="457" y="35"/>
                  </a:lnTo>
                  <a:lnTo>
                    <a:pt x="392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ṡḷïḑê">
              <a:extLst>
                <a:ext uri="{FF2B5EF4-FFF2-40B4-BE49-F238E27FC236}">
                  <a16:creationId xmlns:a16="http://schemas.microsoft.com/office/drawing/2014/main" id="{D4EF8CC2-6209-46CB-B5EE-493020851F13}"/>
                </a:ext>
              </a:extLst>
            </p:cNvPr>
            <p:cNvSpPr/>
            <p:nvPr/>
          </p:nvSpPr>
          <p:spPr bwMode="auto">
            <a:xfrm>
              <a:off x="6342063" y="5149851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şľíḓe">
              <a:extLst>
                <a:ext uri="{FF2B5EF4-FFF2-40B4-BE49-F238E27FC236}">
                  <a16:creationId xmlns:a16="http://schemas.microsoft.com/office/drawing/2014/main" id="{BFD7B867-BAB2-4342-B222-7BE2FBD48C1E}"/>
                </a:ext>
              </a:extLst>
            </p:cNvPr>
            <p:cNvSpPr/>
            <p:nvPr/>
          </p:nvSpPr>
          <p:spPr bwMode="auto">
            <a:xfrm>
              <a:off x="6445250" y="5157788"/>
              <a:ext cx="103188" cy="88900"/>
            </a:xfrm>
            <a:custGeom>
              <a:avLst/>
              <a:gdLst>
                <a:gd name="T0" fmla="*/ 0 w 65"/>
                <a:gd name="T1" fmla="*/ 34 h 56"/>
                <a:gd name="T2" fmla="*/ 0 w 65"/>
                <a:gd name="T3" fmla="*/ 56 h 56"/>
                <a:gd name="T4" fmla="*/ 65 w 65"/>
                <a:gd name="T5" fmla="*/ 17 h 56"/>
                <a:gd name="T6" fmla="*/ 65 w 65"/>
                <a:gd name="T7" fmla="*/ 0 h 56"/>
                <a:gd name="T8" fmla="*/ 0 w 65"/>
                <a:gd name="T9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6">
                  <a:moveTo>
                    <a:pt x="0" y="34"/>
                  </a:moveTo>
                  <a:lnTo>
                    <a:pt x="0" y="56"/>
                  </a:lnTo>
                  <a:lnTo>
                    <a:pt x="65" y="17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sḷidê">
              <a:extLst>
                <a:ext uri="{FF2B5EF4-FFF2-40B4-BE49-F238E27FC236}">
                  <a16:creationId xmlns:a16="http://schemas.microsoft.com/office/drawing/2014/main" id="{94F13672-C8F2-4257-A449-EA3F991235EE}"/>
                </a:ext>
              </a:extLst>
            </p:cNvPr>
            <p:cNvSpPr/>
            <p:nvPr/>
          </p:nvSpPr>
          <p:spPr bwMode="auto">
            <a:xfrm>
              <a:off x="6342063" y="5095876"/>
              <a:ext cx="206375" cy="115888"/>
            </a:xfrm>
            <a:custGeom>
              <a:avLst/>
              <a:gdLst>
                <a:gd name="T0" fmla="*/ 0 w 130"/>
                <a:gd name="T1" fmla="*/ 34 h 73"/>
                <a:gd name="T2" fmla="*/ 65 w 130"/>
                <a:gd name="T3" fmla="*/ 73 h 73"/>
                <a:gd name="T4" fmla="*/ 130 w 130"/>
                <a:gd name="T5" fmla="*/ 39 h 73"/>
                <a:gd name="T6" fmla="*/ 65 w 130"/>
                <a:gd name="T7" fmla="*/ 0 h 73"/>
                <a:gd name="T8" fmla="*/ 0 w 130"/>
                <a:gd name="T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3">
                  <a:moveTo>
                    <a:pt x="0" y="34"/>
                  </a:moveTo>
                  <a:lnTo>
                    <a:pt x="65" y="73"/>
                  </a:lnTo>
                  <a:lnTo>
                    <a:pt x="130" y="39"/>
                  </a:lnTo>
                  <a:lnTo>
                    <a:pt x="65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S1idé">
              <a:extLst>
                <a:ext uri="{FF2B5EF4-FFF2-40B4-BE49-F238E27FC236}">
                  <a16:creationId xmlns:a16="http://schemas.microsoft.com/office/drawing/2014/main" id="{87F8BC1F-B7DB-4936-9ADE-175D12B18997}"/>
                </a:ext>
              </a:extLst>
            </p:cNvPr>
            <p:cNvSpPr/>
            <p:nvPr/>
          </p:nvSpPr>
          <p:spPr bwMode="auto">
            <a:xfrm>
              <a:off x="6210300" y="5226051"/>
              <a:ext cx="103188" cy="96838"/>
            </a:xfrm>
            <a:custGeom>
              <a:avLst/>
              <a:gdLst>
                <a:gd name="T0" fmla="*/ 0 w 65"/>
                <a:gd name="T1" fmla="*/ 0 h 61"/>
                <a:gd name="T2" fmla="*/ 0 w 65"/>
                <a:gd name="T3" fmla="*/ 22 h 61"/>
                <a:gd name="T4" fmla="*/ 65 w 65"/>
                <a:gd name="T5" fmla="*/ 61 h 61"/>
                <a:gd name="T6" fmla="*/ 65 w 65"/>
                <a:gd name="T7" fmla="*/ 39 h 61"/>
                <a:gd name="T8" fmla="*/ 0 w 6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0"/>
                  </a:moveTo>
                  <a:lnTo>
                    <a:pt x="0" y="22"/>
                  </a:lnTo>
                  <a:lnTo>
                    <a:pt x="65" y="61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sḷîďè">
              <a:extLst>
                <a:ext uri="{FF2B5EF4-FFF2-40B4-BE49-F238E27FC236}">
                  <a16:creationId xmlns:a16="http://schemas.microsoft.com/office/drawing/2014/main" id="{5CB36E7E-7E01-4F93-8A79-A44CA2D3E7E3}"/>
                </a:ext>
              </a:extLst>
            </p:cNvPr>
            <p:cNvSpPr/>
            <p:nvPr/>
          </p:nvSpPr>
          <p:spPr bwMode="auto">
            <a:xfrm>
              <a:off x="6313488" y="5226051"/>
              <a:ext cx="103188" cy="96838"/>
            </a:xfrm>
            <a:custGeom>
              <a:avLst/>
              <a:gdLst>
                <a:gd name="T0" fmla="*/ 0 w 65"/>
                <a:gd name="T1" fmla="*/ 39 h 61"/>
                <a:gd name="T2" fmla="*/ 0 w 65"/>
                <a:gd name="T3" fmla="*/ 61 h 61"/>
                <a:gd name="T4" fmla="*/ 65 w 65"/>
                <a:gd name="T5" fmla="*/ 22 h 61"/>
                <a:gd name="T6" fmla="*/ 65 w 65"/>
                <a:gd name="T7" fmla="*/ 0 h 61"/>
                <a:gd name="T8" fmla="*/ 0 w 65"/>
                <a:gd name="T9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0" y="39"/>
                  </a:moveTo>
                  <a:lnTo>
                    <a:pt x="0" y="61"/>
                  </a:lnTo>
                  <a:lnTo>
                    <a:pt x="65" y="22"/>
                  </a:lnTo>
                  <a:lnTo>
                    <a:pt x="65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ṧ1ïḋé">
              <a:extLst>
                <a:ext uri="{FF2B5EF4-FFF2-40B4-BE49-F238E27FC236}">
                  <a16:creationId xmlns:a16="http://schemas.microsoft.com/office/drawing/2014/main" id="{FC8EDFBA-08FE-4FDF-A944-C96F2B406D74}"/>
                </a:ext>
              </a:extLst>
            </p:cNvPr>
            <p:cNvSpPr/>
            <p:nvPr/>
          </p:nvSpPr>
          <p:spPr bwMode="auto">
            <a:xfrm>
              <a:off x="6210300" y="5170488"/>
              <a:ext cx="206375" cy="117475"/>
            </a:xfrm>
            <a:custGeom>
              <a:avLst/>
              <a:gdLst>
                <a:gd name="T0" fmla="*/ 0 w 130"/>
                <a:gd name="T1" fmla="*/ 35 h 74"/>
                <a:gd name="T2" fmla="*/ 65 w 130"/>
                <a:gd name="T3" fmla="*/ 74 h 74"/>
                <a:gd name="T4" fmla="*/ 130 w 130"/>
                <a:gd name="T5" fmla="*/ 35 h 74"/>
                <a:gd name="T6" fmla="*/ 65 w 130"/>
                <a:gd name="T7" fmla="*/ 0 h 74"/>
                <a:gd name="T8" fmla="*/ 0 w 130"/>
                <a:gd name="T9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74">
                  <a:moveTo>
                    <a:pt x="0" y="35"/>
                  </a:moveTo>
                  <a:lnTo>
                    <a:pt x="65" y="74"/>
                  </a:lnTo>
                  <a:lnTo>
                    <a:pt x="130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šliḑê">
              <a:extLst>
                <a:ext uri="{FF2B5EF4-FFF2-40B4-BE49-F238E27FC236}">
                  <a16:creationId xmlns:a16="http://schemas.microsoft.com/office/drawing/2014/main" id="{AE9DF5D4-DA4B-4C5E-9C8D-A445CFA34FD0}"/>
                </a:ext>
              </a:extLst>
            </p:cNvPr>
            <p:cNvSpPr/>
            <p:nvPr/>
          </p:nvSpPr>
          <p:spPr bwMode="auto">
            <a:xfrm>
              <a:off x="5954713" y="5376863"/>
              <a:ext cx="103188" cy="90488"/>
            </a:xfrm>
            <a:custGeom>
              <a:avLst/>
              <a:gdLst>
                <a:gd name="T0" fmla="*/ 0 w 65"/>
                <a:gd name="T1" fmla="*/ 0 h 57"/>
                <a:gd name="T2" fmla="*/ 0 w 65"/>
                <a:gd name="T3" fmla="*/ 22 h 57"/>
                <a:gd name="T4" fmla="*/ 65 w 65"/>
                <a:gd name="T5" fmla="*/ 57 h 57"/>
                <a:gd name="T6" fmla="*/ 65 w 65"/>
                <a:gd name="T7" fmla="*/ 39 h 57"/>
                <a:gd name="T8" fmla="*/ 0 w 6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0"/>
                  </a:moveTo>
                  <a:lnTo>
                    <a:pt x="0" y="22"/>
                  </a:lnTo>
                  <a:lnTo>
                    <a:pt x="65" y="57"/>
                  </a:lnTo>
                  <a:lnTo>
                    <a:pt x="6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ṡ1iďe">
              <a:extLst>
                <a:ext uri="{FF2B5EF4-FFF2-40B4-BE49-F238E27FC236}">
                  <a16:creationId xmlns:a16="http://schemas.microsoft.com/office/drawing/2014/main" id="{0347DC3F-1FBC-480F-A2AF-1FFD4D83BC23}"/>
                </a:ext>
              </a:extLst>
            </p:cNvPr>
            <p:cNvSpPr/>
            <p:nvPr/>
          </p:nvSpPr>
          <p:spPr bwMode="auto">
            <a:xfrm>
              <a:off x="6057900" y="5302251"/>
              <a:ext cx="228600" cy="165100"/>
            </a:xfrm>
            <a:custGeom>
              <a:avLst/>
              <a:gdLst>
                <a:gd name="T0" fmla="*/ 0 w 144"/>
                <a:gd name="T1" fmla="*/ 86 h 104"/>
                <a:gd name="T2" fmla="*/ 0 w 144"/>
                <a:gd name="T3" fmla="*/ 104 h 104"/>
                <a:gd name="T4" fmla="*/ 144 w 144"/>
                <a:gd name="T5" fmla="*/ 21 h 104"/>
                <a:gd name="T6" fmla="*/ 144 w 144"/>
                <a:gd name="T7" fmla="*/ 0 h 104"/>
                <a:gd name="T8" fmla="*/ 0 w 144"/>
                <a:gd name="T9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0" y="86"/>
                  </a:moveTo>
                  <a:lnTo>
                    <a:pt x="0" y="104"/>
                  </a:lnTo>
                  <a:lnTo>
                    <a:pt x="144" y="21"/>
                  </a:lnTo>
                  <a:lnTo>
                    <a:pt x="144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şlíďè">
              <a:extLst>
                <a:ext uri="{FF2B5EF4-FFF2-40B4-BE49-F238E27FC236}">
                  <a16:creationId xmlns:a16="http://schemas.microsoft.com/office/drawing/2014/main" id="{E7220646-F202-4B91-9860-8C017BE94502}"/>
                </a:ext>
              </a:extLst>
            </p:cNvPr>
            <p:cNvSpPr/>
            <p:nvPr/>
          </p:nvSpPr>
          <p:spPr bwMode="auto">
            <a:xfrm>
              <a:off x="5954713" y="5246688"/>
              <a:ext cx="331788" cy="192088"/>
            </a:xfrm>
            <a:custGeom>
              <a:avLst/>
              <a:gdLst>
                <a:gd name="T0" fmla="*/ 0 w 209"/>
                <a:gd name="T1" fmla="*/ 82 h 121"/>
                <a:gd name="T2" fmla="*/ 65 w 209"/>
                <a:gd name="T3" fmla="*/ 121 h 121"/>
                <a:gd name="T4" fmla="*/ 209 w 209"/>
                <a:gd name="T5" fmla="*/ 35 h 121"/>
                <a:gd name="T6" fmla="*/ 143 w 209"/>
                <a:gd name="T7" fmla="*/ 0 h 121"/>
                <a:gd name="T8" fmla="*/ 0 w 209"/>
                <a:gd name="T9" fmla="*/ 8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0" y="82"/>
                  </a:moveTo>
                  <a:lnTo>
                    <a:pt x="65" y="121"/>
                  </a:lnTo>
                  <a:lnTo>
                    <a:pt x="209" y="35"/>
                  </a:lnTo>
                  <a:lnTo>
                    <a:pt x="143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0" name="9483b973-a0dc-4ef0-aef5-5656e9522d7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DC8B49D-E279-4028-A7D3-4ECAD5B0798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025253" y="1577987"/>
            <a:ext cx="1867324" cy="3372497"/>
            <a:chOff x="4624741" y="1104522"/>
            <a:chExt cx="2942518" cy="5104837"/>
          </a:xfrm>
        </p:grpSpPr>
        <p:sp>
          <p:nvSpPr>
            <p:cNvPr id="181" name="iṩliḍè">
              <a:extLst>
                <a:ext uri="{FF2B5EF4-FFF2-40B4-BE49-F238E27FC236}">
                  <a16:creationId xmlns:a16="http://schemas.microsoft.com/office/drawing/2014/main" id="{2D827C4E-C2A7-4360-BF1D-C38147E04BA1}"/>
                </a:ext>
              </a:extLst>
            </p:cNvPr>
            <p:cNvSpPr/>
            <p:nvPr/>
          </p:nvSpPr>
          <p:spPr bwMode="auto">
            <a:xfrm>
              <a:off x="5562364" y="2706584"/>
              <a:ext cx="1069585" cy="687591"/>
            </a:xfrm>
            <a:custGeom>
              <a:avLst/>
              <a:gdLst>
                <a:gd name="T0" fmla="*/ 222 w 222"/>
                <a:gd name="T1" fmla="*/ 114 h 143"/>
                <a:gd name="T2" fmla="*/ 182 w 222"/>
                <a:gd name="T3" fmla="*/ 74 h 143"/>
                <a:gd name="T4" fmla="*/ 181 w 222"/>
                <a:gd name="T5" fmla="*/ 21 h 143"/>
                <a:gd name="T6" fmla="*/ 145 w 222"/>
                <a:gd name="T7" fmla="*/ 44 h 143"/>
                <a:gd name="T8" fmla="*/ 107 w 222"/>
                <a:gd name="T9" fmla="*/ 43 h 143"/>
                <a:gd name="T10" fmla="*/ 44 w 222"/>
                <a:gd name="T11" fmla="*/ 0 h 143"/>
                <a:gd name="T12" fmla="*/ 42 w 222"/>
                <a:gd name="T13" fmla="*/ 76 h 143"/>
                <a:gd name="T14" fmla="*/ 0 w 222"/>
                <a:gd name="T15" fmla="*/ 114 h 143"/>
                <a:gd name="T16" fmla="*/ 113 w 222"/>
                <a:gd name="T17" fmla="*/ 143 h 143"/>
                <a:gd name="T18" fmla="*/ 222 w 222"/>
                <a:gd name="T19" fmla="*/ 11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143">
                  <a:moveTo>
                    <a:pt x="222" y="114"/>
                  </a:moveTo>
                  <a:cubicBezTo>
                    <a:pt x="203" y="107"/>
                    <a:pt x="186" y="88"/>
                    <a:pt x="182" y="74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69" y="30"/>
                    <a:pt x="158" y="35"/>
                    <a:pt x="145" y="44"/>
                  </a:cubicBezTo>
                  <a:cubicBezTo>
                    <a:pt x="139" y="45"/>
                    <a:pt x="114" y="46"/>
                    <a:pt x="107" y="43"/>
                  </a:cubicBezTo>
                  <a:cubicBezTo>
                    <a:pt x="87" y="32"/>
                    <a:pt x="65" y="19"/>
                    <a:pt x="44" y="0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37" y="89"/>
                    <a:pt x="19" y="106"/>
                    <a:pt x="0" y="114"/>
                  </a:cubicBezTo>
                  <a:cubicBezTo>
                    <a:pt x="113" y="143"/>
                    <a:pt x="113" y="143"/>
                    <a:pt x="113" y="143"/>
                  </a:cubicBezTo>
                  <a:lnTo>
                    <a:pt x="222" y="114"/>
                  </a:ln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ṩ1iḋê">
              <a:extLst>
                <a:ext uri="{FF2B5EF4-FFF2-40B4-BE49-F238E27FC236}">
                  <a16:creationId xmlns:a16="http://schemas.microsoft.com/office/drawing/2014/main" id="{7C3313CF-EE38-4975-9B32-1C97C0697D02}"/>
                </a:ext>
              </a:extLst>
            </p:cNvPr>
            <p:cNvSpPr/>
            <p:nvPr/>
          </p:nvSpPr>
          <p:spPr bwMode="auto">
            <a:xfrm>
              <a:off x="5654969" y="3403434"/>
              <a:ext cx="847334" cy="1444634"/>
            </a:xfrm>
            <a:custGeom>
              <a:avLst/>
              <a:gdLst>
                <a:gd name="T0" fmla="*/ 163 w 176"/>
                <a:gd name="T1" fmla="*/ 276 h 300"/>
                <a:gd name="T2" fmla="*/ 176 w 176"/>
                <a:gd name="T3" fmla="*/ 279 h 300"/>
                <a:gd name="T4" fmla="*/ 176 w 176"/>
                <a:gd name="T5" fmla="*/ 0 h 300"/>
                <a:gd name="T6" fmla="*/ 0 w 176"/>
                <a:gd name="T7" fmla="*/ 0 h 300"/>
                <a:gd name="T8" fmla="*/ 0 w 176"/>
                <a:gd name="T9" fmla="*/ 300 h 300"/>
                <a:gd name="T10" fmla="*/ 163 w 176"/>
                <a:gd name="T11" fmla="*/ 27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300">
                  <a:moveTo>
                    <a:pt x="163" y="276"/>
                  </a:moveTo>
                  <a:cubicBezTo>
                    <a:pt x="167" y="275"/>
                    <a:pt x="172" y="276"/>
                    <a:pt x="176" y="279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8" y="296"/>
                    <a:pt x="85" y="288"/>
                    <a:pt x="163" y="276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ṡḷídè">
              <a:extLst>
                <a:ext uri="{FF2B5EF4-FFF2-40B4-BE49-F238E27FC236}">
                  <a16:creationId xmlns:a16="http://schemas.microsoft.com/office/drawing/2014/main" id="{75972DFC-E353-466D-B8B7-E4E7F1EF92E1}"/>
                </a:ext>
              </a:extLst>
            </p:cNvPr>
            <p:cNvSpPr/>
            <p:nvPr/>
          </p:nvSpPr>
          <p:spPr bwMode="auto">
            <a:xfrm>
              <a:off x="4624741" y="3178868"/>
              <a:ext cx="2942518" cy="3030491"/>
            </a:xfrm>
            <a:custGeom>
              <a:avLst/>
              <a:gdLst>
                <a:gd name="T0" fmla="*/ 587 w 611"/>
                <a:gd name="T1" fmla="*/ 74 h 630"/>
                <a:gd name="T2" fmla="*/ 522 w 611"/>
                <a:gd name="T3" fmla="*/ 28 h 630"/>
                <a:gd name="T4" fmla="*/ 417 w 611"/>
                <a:gd name="T5" fmla="*/ 16 h 630"/>
                <a:gd name="T6" fmla="*/ 395 w 611"/>
                <a:gd name="T7" fmla="*/ 10 h 630"/>
                <a:gd name="T8" fmla="*/ 312 w 611"/>
                <a:gd name="T9" fmla="*/ 333 h 630"/>
                <a:gd name="T10" fmla="*/ 305 w 611"/>
                <a:gd name="T11" fmla="*/ 334 h 630"/>
                <a:gd name="T12" fmla="*/ 220 w 611"/>
                <a:gd name="T13" fmla="*/ 0 h 630"/>
                <a:gd name="T14" fmla="*/ 195 w 611"/>
                <a:gd name="T15" fmla="*/ 16 h 630"/>
                <a:gd name="T16" fmla="*/ 91 w 611"/>
                <a:gd name="T17" fmla="*/ 28 h 630"/>
                <a:gd name="T18" fmla="*/ 28 w 611"/>
                <a:gd name="T19" fmla="*/ 70 h 630"/>
                <a:gd name="T20" fmla="*/ 8 w 611"/>
                <a:gd name="T21" fmla="*/ 350 h 630"/>
                <a:gd name="T22" fmla="*/ 82 w 611"/>
                <a:gd name="T23" fmla="*/ 472 h 630"/>
                <a:gd name="T24" fmla="*/ 118 w 611"/>
                <a:gd name="T25" fmla="*/ 476 h 630"/>
                <a:gd name="T26" fmla="*/ 115 w 611"/>
                <a:gd name="T27" fmla="*/ 592 h 630"/>
                <a:gd name="T28" fmla="*/ 305 w 611"/>
                <a:gd name="T29" fmla="*/ 630 h 630"/>
                <a:gd name="T30" fmla="*/ 498 w 611"/>
                <a:gd name="T31" fmla="*/ 590 h 630"/>
                <a:gd name="T32" fmla="*/ 496 w 611"/>
                <a:gd name="T33" fmla="*/ 486 h 630"/>
                <a:gd name="T34" fmla="*/ 574 w 611"/>
                <a:gd name="T35" fmla="*/ 459 h 630"/>
                <a:gd name="T36" fmla="*/ 587 w 611"/>
                <a:gd name="T37" fmla="*/ 7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1" h="630">
                  <a:moveTo>
                    <a:pt x="587" y="74"/>
                  </a:moveTo>
                  <a:cubicBezTo>
                    <a:pt x="577" y="47"/>
                    <a:pt x="551" y="28"/>
                    <a:pt x="522" y="28"/>
                  </a:cubicBezTo>
                  <a:cubicBezTo>
                    <a:pt x="417" y="16"/>
                    <a:pt x="417" y="16"/>
                    <a:pt x="417" y="16"/>
                  </a:cubicBezTo>
                  <a:cubicBezTo>
                    <a:pt x="413" y="15"/>
                    <a:pt x="399" y="13"/>
                    <a:pt x="395" y="10"/>
                  </a:cubicBezTo>
                  <a:cubicBezTo>
                    <a:pt x="312" y="333"/>
                    <a:pt x="312" y="333"/>
                    <a:pt x="312" y="333"/>
                  </a:cubicBezTo>
                  <a:cubicBezTo>
                    <a:pt x="310" y="333"/>
                    <a:pt x="307" y="333"/>
                    <a:pt x="305" y="334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12" y="6"/>
                    <a:pt x="204" y="12"/>
                    <a:pt x="195" y="1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63" y="28"/>
                    <a:pt x="39" y="45"/>
                    <a:pt x="28" y="70"/>
                  </a:cubicBezTo>
                  <a:cubicBezTo>
                    <a:pt x="6" y="113"/>
                    <a:pt x="0" y="265"/>
                    <a:pt x="8" y="350"/>
                  </a:cubicBezTo>
                  <a:cubicBezTo>
                    <a:pt x="12" y="402"/>
                    <a:pt x="31" y="462"/>
                    <a:pt x="82" y="472"/>
                  </a:cubicBezTo>
                  <a:cubicBezTo>
                    <a:pt x="93" y="474"/>
                    <a:pt x="105" y="475"/>
                    <a:pt x="118" y="476"/>
                  </a:cubicBezTo>
                  <a:cubicBezTo>
                    <a:pt x="115" y="599"/>
                    <a:pt x="116" y="579"/>
                    <a:pt x="115" y="592"/>
                  </a:cubicBezTo>
                  <a:cubicBezTo>
                    <a:pt x="174" y="617"/>
                    <a:pt x="238" y="630"/>
                    <a:pt x="305" y="630"/>
                  </a:cubicBezTo>
                  <a:cubicBezTo>
                    <a:pt x="373" y="630"/>
                    <a:pt x="439" y="616"/>
                    <a:pt x="498" y="590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536" y="481"/>
                    <a:pt x="567" y="472"/>
                    <a:pt x="574" y="459"/>
                  </a:cubicBezTo>
                  <a:cubicBezTo>
                    <a:pt x="607" y="396"/>
                    <a:pt x="611" y="122"/>
                    <a:pt x="587" y="7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ṩľiďê">
              <a:extLst>
                <a:ext uri="{FF2B5EF4-FFF2-40B4-BE49-F238E27FC236}">
                  <a16:creationId xmlns:a16="http://schemas.microsoft.com/office/drawing/2014/main" id="{24A007FA-994B-468D-8F9A-801363389CE1}"/>
                </a:ext>
              </a:extLst>
            </p:cNvPr>
            <p:cNvSpPr/>
            <p:nvPr/>
          </p:nvSpPr>
          <p:spPr bwMode="auto">
            <a:xfrm>
              <a:off x="6747705" y="4077134"/>
              <a:ext cx="236142" cy="731577"/>
            </a:xfrm>
            <a:custGeom>
              <a:avLst/>
              <a:gdLst>
                <a:gd name="T0" fmla="*/ 49 w 49"/>
                <a:gd name="T1" fmla="*/ 0 h 152"/>
                <a:gd name="T2" fmla="*/ 28 w 49"/>
                <a:gd name="T3" fmla="*/ 141 h 152"/>
                <a:gd name="T4" fmla="*/ 0 w 49"/>
                <a:gd name="T5" fmla="*/ 152 h 152"/>
                <a:gd name="T6" fmla="*/ 49 w 49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52">
                  <a:moveTo>
                    <a:pt x="49" y="0"/>
                  </a:moveTo>
                  <a:cubicBezTo>
                    <a:pt x="49" y="0"/>
                    <a:pt x="34" y="89"/>
                    <a:pt x="28" y="141"/>
                  </a:cubicBezTo>
                  <a:cubicBezTo>
                    <a:pt x="26" y="143"/>
                    <a:pt x="0" y="152"/>
                    <a:pt x="0" y="152"/>
                  </a:cubicBezTo>
                  <a:cubicBezTo>
                    <a:pt x="0" y="152"/>
                    <a:pt x="21" y="105"/>
                    <a:pt x="49" y="0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$lîḋê">
              <a:extLst>
                <a:ext uri="{FF2B5EF4-FFF2-40B4-BE49-F238E27FC236}">
                  <a16:creationId xmlns:a16="http://schemas.microsoft.com/office/drawing/2014/main" id="{E7C675B2-D5C4-47A2-A154-7BF8EBCDDD33}"/>
                </a:ext>
              </a:extLst>
            </p:cNvPr>
            <p:cNvSpPr/>
            <p:nvPr/>
          </p:nvSpPr>
          <p:spPr bwMode="auto">
            <a:xfrm>
              <a:off x="5293810" y="5602796"/>
              <a:ext cx="361159" cy="504696"/>
            </a:xfrm>
            <a:custGeom>
              <a:avLst/>
              <a:gdLst>
                <a:gd name="T0" fmla="*/ 73 w 75"/>
                <a:gd name="T1" fmla="*/ 0 h 105"/>
                <a:gd name="T2" fmla="*/ 55 w 75"/>
                <a:gd name="T3" fmla="*/ 0 h 105"/>
                <a:gd name="T4" fmla="*/ 57 w 75"/>
                <a:gd name="T5" fmla="*/ 17 h 105"/>
                <a:gd name="T6" fmla="*/ 44 w 75"/>
                <a:gd name="T7" fmla="*/ 63 h 105"/>
                <a:gd name="T8" fmla="*/ 0 w 75"/>
                <a:gd name="T9" fmla="*/ 97 h 105"/>
                <a:gd name="T10" fmla="*/ 24 w 75"/>
                <a:gd name="T11" fmla="*/ 105 h 105"/>
                <a:gd name="T12" fmla="*/ 74 w 75"/>
                <a:gd name="T13" fmla="*/ 17 h 105"/>
                <a:gd name="T14" fmla="*/ 73 w 75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05">
                  <a:moveTo>
                    <a:pt x="7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6" y="6"/>
                    <a:pt x="57" y="11"/>
                    <a:pt x="57" y="17"/>
                  </a:cubicBezTo>
                  <a:cubicBezTo>
                    <a:pt x="57" y="34"/>
                    <a:pt x="52" y="49"/>
                    <a:pt x="44" y="63"/>
                  </a:cubicBezTo>
                  <a:cubicBezTo>
                    <a:pt x="34" y="79"/>
                    <a:pt x="18" y="91"/>
                    <a:pt x="0" y="97"/>
                  </a:cubicBezTo>
                  <a:cubicBezTo>
                    <a:pt x="5" y="99"/>
                    <a:pt x="15" y="102"/>
                    <a:pt x="24" y="105"/>
                  </a:cubicBezTo>
                  <a:cubicBezTo>
                    <a:pt x="54" y="87"/>
                    <a:pt x="75" y="54"/>
                    <a:pt x="74" y="17"/>
                  </a:cubicBezTo>
                  <a:cubicBezTo>
                    <a:pt x="74" y="11"/>
                    <a:pt x="74" y="5"/>
                    <a:pt x="73" y="0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ṧḻîḓê">
              <a:extLst>
                <a:ext uri="{FF2B5EF4-FFF2-40B4-BE49-F238E27FC236}">
                  <a16:creationId xmlns:a16="http://schemas.microsoft.com/office/drawing/2014/main" id="{59A04FC9-573D-4D11-B982-0DC8B8E83203}"/>
                </a:ext>
              </a:extLst>
            </p:cNvPr>
            <p:cNvSpPr/>
            <p:nvPr/>
          </p:nvSpPr>
          <p:spPr bwMode="auto">
            <a:xfrm>
              <a:off x="5770725" y="2711214"/>
              <a:ext cx="664440" cy="303281"/>
            </a:xfrm>
            <a:custGeom>
              <a:avLst/>
              <a:gdLst>
                <a:gd name="T0" fmla="*/ 64 w 138"/>
                <a:gd name="T1" fmla="*/ 29 h 63"/>
                <a:gd name="T2" fmla="*/ 0 w 138"/>
                <a:gd name="T3" fmla="*/ 1 h 63"/>
                <a:gd name="T4" fmla="*/ 0 w 138"/>
                <a:gd name="T5" fmla="*/ 35 h 63"/>
                <a:gd name="T6" fmla="*/ 37 w 138"/>
                <a:gd name="T7" fmla="*/ 59 h 63"/>
                <a:gd name="T8" fmla="*/ 53 w 138"/>
                <a:gd name="T9" fmla="*/ 63 h 63"/>
                <a:gd name="T10" fmla="*/ 93 w 138"/>
                <a:gd name="T11" fmla="*/ 63 h 63"/>
                <a:gd name="T12" fmla="*/ 108 w 138"/>
                <a:gd name="T13" fmla="*/ 59 h 63"/>
                <a:gd name="T14" fmla="*/ 138 w 138"/>
                <a:gd name="T15" fmla="*/ 38 h 63"/>
                <a:gd name="T16" fmla="*/ 138 w 138"/>
                <a:gd name="T17" fmla="*/ 0 h 63"/>
                <a:gd name="T18" fmla="*/ 64 w 138"/>
                <a:gd name="T19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63">
                  <a:moveTo>
                    <a:pt x="64" y="29"/>
                  </a:moveTo>
                  <a:cubicBezTo>
                    <a:pt x="64" y="29"/>
                    <a:pt x="36" y="2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42"/>
                    <a:pt x="26" y="52"/>
                    <a:pt x="37" y="59"/>
                  </a:cubicBezTo>
                  <a:cubicBezTo>
                    <a:pt x="42" y="62"/>
                    <a:pt x="53" y="63"/>
                    <a:pt x="5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3"/>
                    <a:pt x="103" y="62"/>
                    <a:pt x="108" y="59"/>
                  </a:cubicBezTo>
                  <a:cubicBezTo>
                    <a:pt x="117" y="53"/>
                    <a:pt x="127" y="45"/>
                    <a:pt x="138" y="38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98" y="19"/>
                    <a:pt x="64" y="29"/>
                    <a:pt x="64" y="2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ṧľîďe">
              <a:extLst>
                <a:ext uri="{FF2B5EF4-FFF2-40B4-BE49-F238E27FC236}">
                  <a16:creationId xmlns:a16="http://schemas.microsoft.com/office/drawing/2014/main" id="{4BA3D234-714A-4559-9D15-FB9FE03F12E2}"/>
                </a:ext>
              </a:extLst>
            </p:cNvPr>
            <p:cNvSpPr/>
            <p:nvPr/>
          </p:nvSpPr>
          <p:spPr bwMode="auto">
            <a:xfrm>
              <a:off x="5365579" y="1238799"/>
              <a:ext cx="1449265" cy="1703927"/>
            </a:xfrm>
            <a:custGeom>
              <a:avLst/>
              <a:gdLst>
                <a:gd name="T0" fmla="*/ 285 w 301"/>
                <a:gd name="T1" fmla="*/ 160 h 354"/>
                <a:gd name="T2" fmla="*/ 274 w 301"/>
                <a:gd name="T3" fmla="*/ 160 h 354"/>
                <a:gd name="T4" fmla="*/ 270 w 301"/>
                <a:gd name="T5" fmla="*/ 70 h 354"/>
                <a:gd name="T6" fmla="*/ 152 w 301"/>
                <a:gd name="T7" fmla="*/ 0 h 354"/>
                <a:gd name="T8" fmla="*/ 152 w 301"/>
                <a:gd name="T9" fmla="*/ 0 h 354"/>
                <a:gd name="T10" fmla="*/ 152 w 301"/>
                <a:gd name="T11" fmla="*/ 0 h 354"/>
                <a:gd name="T12" fmla="*/ 38 w 301"/>
                <a:gd name="T13" fmla="*/ 70 h 354"/>
                <a:gd name="T14" fmla="*/ 32 w 301"/>
                <a:gd name="T15" fmla="*/ 164 h 354"/>
                <a:gd name="T16" fmla="*/ 15 w 301"/>
                <a:gd name="T17" fmla="*/ 160 h 354"/>
                <a:gd name="T18" fmla="*/ 6 w 301"/>
                <a:gd name="T19" fmla="*/ 202 h 354"/>
                <a:gd name="T20" fmla="*/ 34 w 301"/>
                <a:gd name="T21" fmla="*/ 231 h 354"/>
                <a:gd name="T22" fmla="*/ 37 w 301"/>
                <a:gd name="T23" fmla="*/ 283 h 354"/>
                <a:gd name="T24" fmla="*/ 49 w 301"/>
                <a:gd name="T25" fmla="*/ 305 h 354"/>
                <a:gd name="T26" fmla="*/ 117 w 301"/>
                <a:gd name="T27" fmla="*/ 350 h 354"/>
                <a:gd name="T28" fmla="*/ 130 w 301"/>
                <a:gd name="T29" fmla="*/ 354 h 354"/>
                <a:gd name="T30" fmla="*/ 172 w 301"/>
                <a:gd name="T31" fmla="*/ 354 h 354"/>
                <a:gd name="T32" fmla="*/ 186 w 301"/>
                <a:gd name="T33" fmla="*/ 350 h 354"/>
                <a:gd name="T34" fmla="*/ 254 w 301"/>
                <a:gd name="T35" fmla="*/ 306 h 354"/>
                <a:gd name="T36" fmla="*/ 267 w 301"/>
                <a:gd name="T37" fmla="*/ 283 h 354"/>
                <a:gd name="T38" fmla="*/ 271 w 301"/>
                <a:gd name="T39" fmla="*/ 230 h 354"/>
                <a:gd name="T40" fmla="*/ 294 w 301"/>
                <a:gd name="T41" fmla="*/ 202 h 354"/>
                <a:gd name="T42" fmla="*/ 285 w 301"/>
                <a:gd name="T43" fmla="*/ 16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354">
                  <a:moveTo>
                    <a:pt x="285" y="160"/>
                  </a:moveTo>
                  <a:cubicBezTo>
                    <a:pt x="282" y="159"/>
                    <a:pt x="278" y="159"/>
                    <a:pt x="274" y="160"/>
                  </a:cubicBezTo>
                  <a:cubicBezTo>
                    <a:pt x="276" y="118"/>
                    <a:pt x="275" y="79"/>
                    <a:pt x="270" y="70"/>
                  </a:cubicBezTo>
                  <a:cubicBezTo>
                    <a:pt x="240" y="23"/>
                    <a:pt x="204" y="2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00" y="2"/>
                    <a:pt x="68" y="23"/>
                    <a:pt x="38" y="70"/>
                  </a:cubicBezTo>
                  <a:cubicBezTo>
                    <a:pt x="32" y="79"/>
                    <a:pt x="31" y="119"/>
                    <a:pt x="32" y="164"/>
                  </a:cubicBezTo>
                  <a:cubicBezTo>
                    <a:pt x="27" y="160"/>
                    <a:pt x="21" y="158"/>
                    <a:pt x="15" y="160"/>
                  </a:cubicBezTo>
                  <a:cubicBezTo>
                    <a:pt x="4" y="164"/>
                    <a:pt x="0" y="183"/>
                    <a:pt x="6" y="202"/>
                  </a:cubicBezTo>
                  <a:cubicBezTo>
                    <a:pt x="12" y="219"/>
                    <a:pt x="24" y="230"/>
                    <a:pt x="34" y="231"/>
                  </a:cubicBezTo>
                  <a:cubicBezTo>
                    <a:pt x="35" y="252"/>
                    <a:pt x="36" y="271"/>
                    <a:pt x="37" y="283"/>
                  </a:cubicBezTo>
                  <a:cubicBezTo>
                    <a:pt x="38" y="292"/>
                    <a:pt x="45" y="303"/>
                    <a:pt x="49" y="305"/>
                  </a:cubicBezTo>
                  <a:cubicBezTo>
                    <a:pt x="78" y="325"/>
                    <a:pt x="99" y="340"/>
                    <a:pt x="117" y="350"/>
                  </a:cubicBezTo>
                  <a:cubicBezTo>
                    <a:pt x="122" y="353"/>
                    <a:pt x="130" y="354"/>
                    <a:pt x="130" y="354"/>
                  </a:cubicBezTo>
                  <a:cubicBezTo>
                    <a:pt x="172" y="354"/>
                    <a:pt x="172" y="354"/>
                    <a:pt x="172" y="354"/>
                  </a:cubicBezTo>
                  <a:cubicBezTo>
                    <a:pt x="172" y="354"/>
                    <a:pt x="182" y="353"/>
                    <a:pt x="186" y="350"/>
                  </a:cubicBezTo>
                  <a:cubicBezTo>
                    <a:pt x="205" y="340"/>
                    <a:pt x="225" y="325"/>
                    <a:pt x="254" y="306"/>
                  </a:cubicBezTo>
                  <a:cubicBezTo>
                    <a:pt x="258" y="303"/>
                    <a:pt x="266" y="292"/>
                    <a:pt x="267" y="283"/>
                  </a:cubicBezTo>
                  <a:cubicBezTo>
                    <a:pt x="268" y="271"/>
                    <a:pt x="269" y="252"/>
                    <a:pt x="271" y="230"/>
                  </a:cubicBezTo>
                  <a:cubicBezTo>
                    <a:pt x="280" y="227"/>
                    <a:pt x="289" y="216"/>
                    <a:pt x="294" y="202"/>
                  </a:cubicBezTo>
                  <a:cubicBezTo>
                    <a:pt x="301" y="183"/>
                    <a:pt x="297" y="164"/>
                    <a:pt x="285" y="160"/>
                  </a:cubicBezTo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şlidé">
              <a:extLst>
                <a:ext uri="{FF2B5EF4-FFF2-40B4-BE49-F238E27FC236}">
                  <a16:creationId xmlns:a16="http://schemas.microsoft.com/office/drawing/2014/main" id="{53B8622A-EEE2-4BB4-8238-708BD43E4B17}"/>
                </a:ext>
              </a:extLst>
            </p:cNvPr>
            <p:cNvSpPr/>
            <p:nvPr/>
          </p:nvSpPr>
          <p:spPr bwMode="auto">
            <a:xfrm>
              <a:off x="6217543" y="1854620"/>
              <a:ext cx="351898" cy="217621"/>
            </a:xfrm>
            <a:custGeom>
              <a:avLst/>
              <a:gdLst>
                <a:gd name="T0" fmla="*/ 5 w 73"/>
                <a:gd name="T1" fmla="*/ 13 h 45"/>
                <a:gd name="T2" fmla="*/ 65 w 73"/>
                <a:gd name="T3" fmla="*/ 24 h 45"/>
                <a:gd name="T4" fmla="*/ 42 w 73"/>
                <a:gd name="T5" fmla="*/ 22 h 45"/>
                <a:gd name="T6" fmla="*/ 6 w 73"/>
                <a:gd name="T7" fmla="*/ 20 h 45"/>
                <a:gd name="T8" fmla="*/ 5 w 73"/>
                <a:gd name="T9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5" y="13"/>
                  </a:moveTo>
                  <a:cubicBezTo>
                    <a:pt x="9" y="11"/>
                    <a:pt x="55" y="0"/>
                    <a:pt x="65" y="24"/>
                  </a:cubicBezTo>
                  <a:cubicBezTo>
                    <a:pt x="73" y="45"/>
                    <a:pt x="55" y="23"/>
                    <a:pt x="42" y="22"/>
                  </a:cubicBezTo>
                  <a:cubicBezTo>
                    <a:pt x="25" y="20"/>
                    <a:pt x="20" y="19"/>
                    <a:pt x="6" y="20"/>
                  </a:cubicBezTo>
                  <a:cubicBezTo>
                    <a:pt x="1" y="20"/>
                    <a:pt x="0" y="15"/>
                    <a:pt x="5" y="13"/>
                  </a:cubicBezTo>
                </a:path>
              </a:pathLst>
            </a:custGeom>
            <a:solidFill>
              <a:srgbClr val="87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Sḻïḑè">
              <a:extLst>
                <a:ext uri="{FF2B5EF4-FFF2-40B4-BE49-F238E27FC236}">
                  <a16:creationId xmlns:a16="http://schemas.microsoft.com/office/drawing/2014/main" id="{659DA485-CF02-47BF-850D-367B69A7489F}"/>
                </a:ext>
              </a:extLst>
            </p:cNvPr>
            <p:cNvSpPr/>
            <p:nvPr/>
          </p:nvSpPr>
          <p:spPr bwMode="auto">
            <a:xfrm>
              <a:off x="5601722" y="1863881"/>
              <a:ext cx="351898" cy="203730"/>
            </a:xfrm>
            <a:custGeom>
              <a:avLst/>
              <a:gdLst>
                <a:gd name="T0" fmla="*/ 68 w 73"/>
                <a:gd name="T1" fmla="*/ 13 h 42"/>
                <a:gd name="T2" fmla="*/ 10 w 73"/>
                <a:gd name="T3" fmla="*/ 22 h 42"/>
                <a:gd name="T4" fmla="*/ 32 w 73"/>
                <a:gd name="T5" fmla="*/ 20 h 42"/>
                <a:gd name="T6" fmla="*/ 66 w 73"/>
                <a:gd name="T7" fmla="*/ 19 h 42"/>
                <a:gd name="T8" fmla="*/ 68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68" y="13"/>
                  </a:moveTo>
                  <a:cubicBezTo>
                    <a:pt x="64" y="11"/>
                    <a:pt x="20" y="0"/>
                    <a:pt x="10" y="22"/>
                  </a:cubicBezTo>
                  <a:cubicBezTo>
                    <a:pt x="0" y="42"/>
                    <a:pt x="19" y="21"/>
                    <a:pt x="32" y="20"/>
                  </a:cubicBezTo>
                  <a:cubicBezTo>
                    <a:pt x="48" y="18"/>
                    <a:pt x="59" y="19"/>
                    <a:pt x="66" y="19"/>
                  </a:cubicBezTo>
                  <a:cubicBezTo>
                    <a:pt x="72" y="19"/>
                    <a:pt x="73" y="15"/>
                    <a:pt x="68" y="13"/>
                  </a:cubicBezTo>
                </a:path>
              </a:pathLst>
            </a:custGeom>
            <a:solidFill>
              <a:srgbClr val="87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şľíḓe">
              <a:extLst>
                <a:ext uri="{FF2B5EF4-FFF2-40B4-BE49-F238E27FC236}">
                  <a16:creationId xmlns:a16="http://schemas.microsoft.com/office/drawing/2014/main" id="{32D72AC6-BFDE-4690-96CA-AEDE05DE3C86}"/>
                </a:ext>
              </a:extLst>
            </p:cNvPr>
            <p:cNvSpPr/>
            <p:nvPr/>
          </p:nvSpPr>
          <p:spPr bwMode="auto">
            <a:xfrm>
              <a:off x="5696641" y="2014363"/>
              <a:ext cx="240772" cy="115756"/>
            </a:xfrm>
            <a:custGeom>
              <a:avLst/>
              <a:gdLst>
                <a:gd name="T0" fmla="*/ 50 w 50"/>
                <a:gd name="T1" fmla="*/ 18 h 24"/>
                <a:gd name="T2" fmla="*/ 22 w 50"/>
                <a:gd name="T3" fmla="*/ 24 h 24"/>
                <a:gd name="T4" fmla="*/ 0 w 50"/>
                <a:gd name="T5" fmla="*/ 13 h 24"/>
                <a:gd name="T6" fmla="*/ 22 w 50"/>
                <a:gd name="T7" fmla="*/ 0 h 24"/>
                <a:gd name="T8" fmla="*/ 50 w 50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4">
                  <a:moveTo>
                    <a:pt x="50" y="18"/>
                  </a:moveTo>
                  <a:cubicBezTo>
                    <a:pt x="36" y="23"/>
                    <a:pt x="29" y="24"/>
                    <a:pt x="22" y="24"/>
                  </a:cubicBezTo>
                  <a:cubicBezTo>
                    <a:pt x="11" y="24"/>
                    <a:pt x="0" y="20"/>
                    <a:pt x="0" y="13"/>
                  </a:cubicBezTo>
                  <a:cubicBezTo>
                    <a:pt x="0" y="5"/>
                    <a:pt x="11" y="0"/>
                    <a:pt x="22" y="0"/>
                  </a:cubicBezTo>
                  <a:cubicBezTo>
                    <a:pt x="34" y="0"/>
                    <a:pt x="49" y="13"/>
                    <a:pt x="5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ṥ1iďè">
              <a:extLst>
                <a:ext uri="{FF2B5EF4-FFF2-40B4-BE49-F238E27FC236}">
                  <a16:creationId xmlns:a16="http://schemas.microsoft.com/office/drawing/2014/main" id="{E132A783-C5FD-4F48-B3FE-164AC9659F59}"/>
                </a:ext>
              </a:extLst>
            </p:cNvPr>
            <p:cNvSpPr/>
            <p:nvPr/>
          </p:nvSpPr>
          <p:spPr bwMode="auto">
            <a:xfrm>
              <a:off x="5754519" y="2018993"/>
              <a:ext cx="106496" cy="111126"/>
            </a:xfrm>
            <a:prstGeom prst="ellipse">
              <a:avLst/>
            </a:prstGeom>
            <a:solidFill>
              <a:srgbClr val="7B9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iṡļïďè">
              <a:extLst>
                <a:ext uri="{FF2B5EF4-FFF2-40B4-BE49-F238E27FC236}">
                  <a16:creationId xmlns:a16="http://schemas.microsoft.com/office/drawing/2014/main" id="{33F3E9FC-38B8-4392-960A-D7225BD03A87}"/>
                </a:ext>
              </a:extLst>
            </p:cNvPr>
            <p:cNvSpPr/>
            <p:nvPr/>
          </p:nvSpPr>
          <p:spPr bwMode="auto">
            <a:xfrm>
              <a:off x="5775355" y="2037514"/>
              <a:ext cx="67139" cy="7176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şļiḋê">
              <a:extLst>
                <a:ext uri="{FF2B5EF4-FFF2-40B4-BE49-F238E27FC236}">
                  <a16:creationId xmlns:a16="http://schemas.microsoft.com/office/drawing/2014/main" id="{AD419CDA-4E9E-4C2F-88F8-65569495C4D2}"/>
                </a:ext>
              </a:extLst>
            </p:cNvPr>
            <p:cNvSpPr/>
            <p:nvPr/>
          </p:nvSpPr>
          <p:spPr bwMode="auto">
            <a:xfrm>
              <a:off x="5828603" y="2060665"/>
              <a:ext cx="32412" cy="254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ṩ1îḑè">
              <a:extLst>
                <a:ext uri="{FF2B5EF4-FFF2-40B4-BE49-F238E27FC236}">
                  <a16:creationId xmlns:a16="http://schemas.microsoft.com/office/drawing/2014/main" id="{0F40F3A8-DD81-4C84-8438-E294998FCEB7}"/>
                </a:ext>
              </a:extLst>
            </p:cNvPr>
            <p:cNvSpPr/>
            <p:nvPr/>
          </p:nvSpPr>
          <p:spPr bwMode="auto">
            <a:xfrm>
              <a:off x="5682750" y="1998158"/>
              <a:ext cx="254663" cy="101865"/>
            </a:xfrm>
            <a:custGeom>
              <a:avLst/>
              <a:gdLst>
                <a:gd name="T0" fmla="*/ 53 w 53"/>
                <a:gd name="T1" fmla="*/ 21 h 21"/>
                <a:gd name="T2" fmla="*/ 33 w 53"/>
                <a:gd name="T3" fmla="*/ 10 h 21"/>
                <a:gd name="T4" fmla="*/ 5 w 53"/>
                <a:gd name="T5" fmla="*/ 20 h 21"/>
                <a:gd name="T6" fmla="*/ 12 w 53"/>
                <a:gd name="T7" fmla="*/ 5 h 21"/>
                <a:gd name="T8" fmla="*/ 52 w 53"/>
                <a:gd name="T9" fmla="*/ 18 h 21"/>
                <a:gd name="T10" fmla="*/ 53 w 53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1">
                  <a:moveTo>
                    <a:pt x="53" y="21"/>
                  </a:moveTo>
                  <a:cubicBezTo>
                    <a:pt x="53" y="21"/>
                    <a:pt x="49" y="15"/>
                    <a:pt x="33" y="10"/>
                  </a:cubicBezTo>
                  <a:cubicBezTo>
                    <a:pt x="22" y="7"/>
                    <a:pt x="5" y="12"/>
                    <a:pt x="5" y="20"/>
                  </a:cubicBezTo>
                  <a:cubicBezTo>
                    <a:pt x="0" y="16"/>
                    <a:pt x="0" y="10"/>
                    <a:pt x="12" y="5"/>
                  </a:cubicBezTo>
                  <a:cubicBezTo>
                    <a:pt x="26" y="0"/>
                    <a:pt x="42" y="4"/>
                    <a:pt x="52" y="18"/>
                  </a:cubicBezTo>
                  <a:cubicBezTo>
                    <a:pt x="52" y="19"/>
                    <a:pt x="53" y="20"/>
                    <a:pt x="53" y="21"/>
                  </a:cubicBezTo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$líḑé">
              <a:extLst>
                <a:ext uri="{FF2B5EF4-FFF2-40B4-BE49-F238E27FC236}">
                  <a16:creationId xmlns:a16="http://schemas.microsoft.com/office/drawing/2014/main" id="{E2FB2EB1-D4BB-49E2-A7C5-0726F7C34C60}"/>
                </a:ext>
              </a:extLst>
            </p:cNvPr>
            <p:cNvSpPr/>
            <p:nvPr/>
          </p:nvSpPr>
          <p:spPr bwMode="auto">
            <a:xfrm>
              <a:off x="6236064" y="2014363"/>
              <a:ext cx="236142" cy="115756"/>
            </a:xfrm>
            <a:custGeom>
              <a:avLst/>
              <a:gdLst>
                <a:gd name="T0" fmla="*/ 0 w 49"/>
                <a:gd name="T1" fmla="*/ 18 h 24"/>
                <a:gd name="T2" fmla="*/ 28 w 49"/>
                <a:gd name="T3" fmla="*/ 24 h 24"/>
                <a:gd name="T4" fmla="*/ 49 w 49"/>
                <a:gd name="T5" fmla="*/ 13 h 24"/>
                <a:gd name="T6" fmla="*/ 28 w 49"/>
                <a:gd name="T7" fmla="*/ 0 h 24"/>
                <a:gd name="T8" fmla="*/ 0 w 49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4">
                  <a:moveTo>
                    <a:pt x="0" y="18"/>
                  </a:moveTo>
                  <a:cubicBezTo>
                    <a:pt x="15" y="23"/>
                    <a:pt x="19" y="24"/>
                    <a:pt x="28" y="24"/>
                  </a:cubicBezTo>
                  <a:cubicBezTo>
                    <a:pt x="39" y="23"/>
                    <a:pt x="49" y="20"/>
                    <a:pt x="49" y="13"/>
                  </a:cubicBezTo>
                  <a:cubicBezTo>
                    <a:pt x="49" y="6"/>
                    <a:pt x="40" y="0"/>
                    <a:pt x="28" y="0"/>
                  </a:cubicBezTo>
                  <a:cubicBezTo>
                    <a:pt x="17" y="0"/>
                    <a:pt x="2" y="13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ḍè">
              <a:extLst>
                <a:ext uri="{FF2B5EF4-FFF2-40B4-BE49-F238E27FC236}">
                  <a16:creationId xmlns:a16="http://schemas.microsoft.com/office/drawing/2014/main" id="{7874C8F2-C4ED-49A3-84C5-A434C288656F}"/>
                </a:ext>
              </a:extLst>
            </p:cNvPr>
            <p:cNvSpPr/>
            <p:nvPr/>
          </p:nvSpPr>
          <p:spPr bwMode="auto">
            <a:xfrm>
              <a:off x="6314778" y="2014363"/>
              <a:ext cx="106496" cy="108811"/>
            </a:xfrm>
            <a:prstGeom prst="ellipse">
              <a:avLst/>
            </a:prstGeom>
            <a:solidFill>
              <a:srgbClr val="7B9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iṧ1ïďê">
              <a:extLst>
                <a:ext uri="{FF2B5EF4-FFF2-40B4-BE49-F238E27FC236}">
                  <a16:creationId xmlns:a16="http://schemas.microsoft.com/office/drawing/2014/main" id="{E85D2FF7-6FEC-42A8-BFC9-8177DD5010AB}"/>
                </a:ext>
              </a:extLst>
            </p:cNvPr>
            <p:cNvSpPr/>
            <p:nvPr/>
          </p:nvSpPr>
          <p:spPr bwMode="auto">
            <a:xfrm>
              <a:off x="6333299" y="2032884"/>
              <a:ext cx="67139" cy="7176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$1îdé">
              <a:extLst>
                <a:ext uri="{FF2B5EF4-FFF2-40B4-BE49-F238E27FC236}">
                  <a16:creationId xmlns:a16="http://schemas.microsoft.com/office/drawing/2014/main" id="{DC75F483-5513-4FA5-9D03-DB1FA0A32F8F}"/>
                </a:ext>
              </a:extLst>
            </p:cNvPr>
            <p:cNvSpPr/>
            <p:nvPr/>
          </p:nvSpPr>
          <p:spPr bwMode="auto">
            <a:xfrm>
              <a:off x="6386546" y="2051405"/>
              <a:ext cx="34728" cy="300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šḷíḓè">
              <a:extLst>
                <a:ext uri="{FF2B5EF4-FFF2-40B4-BE49-F238E27FC236}">
                  <a16:creationId xmlns:a16="http://schemas.microsoft.com/office/drawing/2014/main" id="{D905127A-937F-4D0D-A74D-43E980273683}"/>
                </a:ext>
              </a:extLst>
            </p:cNvPr>
            <p:cNvSpPr/>
            <p:nvPr/>
          </p:nvSpPr>
          <p:spPr bwMode="auto">
            <a:xfrm>
              <a:off x="6236064" y="1998158"/>
              <a:ext cx="256979" cy="101865"/>
            </a:xfrm>
            <a:custGeom>
              <a:avLst/>
              <a:gdLst>
                <a:gd name="T0" fmla="*/ 0 w 53"/>
                <a:gd name="T1" fmla="*/ 21 h 21"/>
                <a:gd name="T2" fmla="*/ 20 w 53"/>
                <a:gd name="T3" fmla="*/ 10 h 21"/>
                <a:gd name="T4" fmla="*/ 49 w 53"/>
                <a:gd name="T5" fmla="*/ 20 h 21"/>
                <a:gd name="T6" fmla="*/ 41 w 53"/>
                <a:gd name="T7" fmla="*/ 5 h 21"/>
                <a:gd name="T8" fmla="*/ 2 w 53"/>
                <a:gd name="T9" fmla="*/ 18 h 21"/>
                <a:gd name="T10" fmla="*/ 0 w 53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1">
                  <a:moveTo>
                    <a:pt x="0" y="21"/>
                  </a:moveTo>
                  <a:cubicBezTo>
                    <a:pt x="0" y="21"/>
                    <a:pt x="4" y="15"/>
                    <a:pt x="20" y="10"/>
                  </a:cubicBezTo>
                  <a:cubicBezTo>
                    <a:pt x="31" y="7"/>
                    <a:pt x="48" y="12"/>
                    <a:pt x="49" y="20"/>
                  </a:cubicBezTo>
                  <a:cubicBezTo>
                    <a:pt x="53" y="16"/>
                    <a:pt x="53" y="10"/>
                    <a:pt x="41" y="5"/>
                  </a:cubicBezTo>
                  <a:cubicBezTo>
                    <a:pt x="27" y="0"/>
                    <a:pt x="11" y="4"/>
                    <a:pt x="2" y="18"/>
                  </a:cubicBezTo>
                  <a:cubicBezTo>
                    <a:pt x="1" y="19"/>
                    <a:pt x="0" y="20"/>
                    <a:pt x="0" y="21"/>
                  </a:cubicBezTo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ṩḻïdé">
              <a:extLst>
                <a:ext uri="{FF2B5EF4-FFF2-40B4-BE49-F238E27FC236}">
                  <a16:creationId xmlns:a16="http://schemas.microsoft.com/office/drawing/2014/main" id="{B0C25BAF-088A-4077-A873-1998E7FEBC5A}"/>
                </a:ext>
              </a:extLst>
            </p:cNvPr>
            <p:cNvSpPr/>
            <p:nvPr/>
          </p:nvSpPr>
          <p:spPr bwMode="auto">
            <a:xfrm>
              <a:off x="5972141" y="2359316"/>
              <a:ext cx="226882" cy="83344"/>
            </a:xfrm>
            <a:custGeom>
              <a:avLst/>
              <a:gdLst>
                <a:gd name="T0" fmla="*/ 32 w 47"/>
                <a:gd name="T1" fmla="*/ 10 h 17"/>
                <a:gd name="T2" fmla="*/ 14 w 47"/>
                <a:gd name="T3" fmla="*/ 10 h 17"/>
                <a:gd name="T4" fmla="*/ 1 w 47"/>
                <a:gd name="T5" fmla="*/ 0 h 17"/>
                <a:gd name="T6" fmla="*/ 0 w 47"/>
                <a:gd name="T7" fmla="*/ 5 h 17"/>
                <a:gd name="T8" fmla="*/ 18 w 47"/>
                <a:gd name="T9" fmla="*/ 17 h 17"/>
                <a:gd name="T10" fmla="*/ 28 w 47"/>
                <a:gd name="T11" fmla="*/ 17 h 17"/>
                <a:gd name="T12" fmla="*/ 47 w 47"/>
                <a:gd name="T13" fmla="*/ 5 h 17"/>
                <a:gd name="T14" fmla="*/ 46 w 47"/>
                <a:gd name="T15" fmla="*/ 0 h 17"/>
                <a:gd name="T16" fmla="*/ 32 w 47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32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8" y="10"/>
                    <a:pt x="3" y="5"/>
                    <a:pt x="1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4"/>
                    <a:pt x="11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6" y="17"/>
                    <a:pt x="47" y="14"/>
                    <a:pt x="47" y="5"/>
                  </a:cubicBezTo>
                  <a:cubicBezTo>
                    <a:pt x="47" y="3"/>
                    <a:pt x="46" y="1"/>
                    <a:pt x="46" y="0"/>
                  </a:cubicBezTo>
                  <a:cubicBezTo>
                    <a:pt x="44" y="5"/>
                    <a:pt x="38" y="10"/>
                    <a:pt x="32" y="10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ṥḷïḑê">
              <a:extLst>
                <a:ext uri="{FF2B5EF4-FFF2-40B4-BE49-F238E27FC236}">
                  <a16:creationId xmlns:a16="http://schemas.microsoft.com/office/drawing/2014/main" id="{1D9D572D-A035-49FC-BAE5-FCDB9EA0DAC0}"/>
                </a:ext>
              </a:extLst>
            </p:cNvPr>
            <p:cNvSpPr/>
            <p:nvPr/>
          </p:nvSpPr>
          <p:spPr bwMode="auto">
            <a:xfrm>
              <a:off x="5397991" y="2032884"/>
              <a:ext cx="106496" cy="222251"/>
            </a:xfrm>
            <a:custGeom>
              <a:avLst/>
              <a:gdLst>
                <a:gd name="T0" fmla="*/ 1 w 22"/>
                <a:gd name="T1" fmla="*/ 9 h 46"/>
                <a:gd name="T2" fmla="*/ 7 w 22"/>
                <a:gd name="T3" fmla="*/ 2 h 46"/>
                <a:gd name="T4" fmla="*/ 19 w 22"/>
                <a:gd name="T5" fmla="*/ 26 h 46"/>
                <a:gd name="T6" fmla="*/ 19 w 22"/>
                <a:gd name="T7" fmla="*/ 43 h 46"/>
                <a:gd name="T8" fmla="*/ 9 w 22"/>
                <a:gd name="T9" fmla="*/ 12 h 46"/>
                <a:gd name="T10" fmla="*/ 1 w 22"/>
                <a:gd name="T11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6">
                  <a:moveTo>
                    <a:pt x="1" y="9"/>
                  </a:moveTo>
                  <a:cubicBezTo>
                    <a:pt x="0" y="7"/>
                    <a:pt x="3" y="0"/>
                    <a:pt x="7" y="2"/>
                  </a:cubicBezTo>
                  <a:cubicBezTo>
                    <a:pt x="13" y="3"/>
                    <a:pt x="17" y="15"/>
                    <a:pt x="19" y="26"/>
                  </a:cubicBezTo>
                  <a:cubicBezTo>
                    <a:pt x="22" y="38"/>
                    <a:pt x="21" y="46"/>
                    <a:pt x="19" y="43"/>
                  </a:cubicBezTo>
                  <a:cubicBezTo>
                    <a:pt x="17" y="38"/>
                    <a:pt x="16" y="25"/>
                    <a:pt x="9" y="12"/>
                  </a:cubicBezTo>
                  <a:cubicBezTo>
                    <a:pt x="4" y="3"/>
                    <a:pt x="1" y="21"/>
                    <a:pt x="1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ṩľidè">
              <a:extLst>
                <a:ext uri="{FF2B5EF4-FFF2-40B4-BE49-F238E27FC236}">
                  <a16:creationId xmlns:a16="http://schemas.microsoft.com/office/drawing/2014/main" id="{7623B15E-156B-43F0-AFAB-5E3DCBBEB14B}"/>
                </a:ext>
              </a:extLst>
            </p:cNvPr>
            <p:cNvSpPr/>
            <p:nvPr/>
          </p:nvSpPr>
          <p:spPr bwMode="auto">
            <a:xfrm>
              <a:off x="6675937" y="2032884"/>
              <a:ext cx="106496" cy="222251"/>
            </a:xfrm>
            <a:custGeom>
              <a:avLst/>
              <a:gdLst>
                <a:gd name="T0" fmla="*/ 21 w 22"/>
                <a:gd name="T1" fmla="*/ 9 h 46"/>
                <a:gd name="T2" fmla="*/ 15 w 22"/>
                <a:gd name="T3" fmla="*/ 2 h 46"/>
                <a:gd name="T4" fmla="*/ 3 w 22"/>
                <a:gd name="T5" fmla="*/ 26 h 46"/>
                <a:gd name="T6" fmla="*/ 3 w 22"/>
                <a:gd name="T7" fmla="*/ 43 h 46"/>
                <a:gd name="T8" fmla="*/ 13 w 22"/>
                <a:gd name="T9" fmla="*/ 12 h 46"/>
                <a:gd name="T10" fmla="*/ 21 w 22"/>
                <a:gd name="T11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6">
                  <a:moveTo>
                    <a:pt x="21" y="9"/>
                  </a:moveTo>
                  <a:cubicBezTo>
                    <a:pt x="22" y="7"/>
                    <a:pt x="18" y="0"/>
                    <a:pt x="15" y="2"/>
                  </a:cubicBezTo>
                  <a:cubicBezTo>
                    <a:pt x="9" y="3"/>
                    <a:pt x="5" y="15"/>
                    <a:pt x="3" y="26"/>
                  </a:cubicBezTo>
                  <a:cubicBezTo>
                    <a:pt x="0" y="38"/>
                    <a:pt x="1" y="46"/>
                    <a:pt x="3" y="43"/>
                  </a:cubicBezTo>
                  <a:cubicBezTo>
                    <a:pt x="5" y="38"/>
                    <a:pt x="6" y="25"/>
                    <a:pt x="13" y="12"/>
                  </a:cubicBezTo>
                  <a:cubicBezTo>
                    <a:pt x="18" y="3"/>
                    <a:pt x="21" y="21"/>
                    <a:pt x="21" y="9"/>
                  </a:cubicBezTo>
                  <a:close/>
                </a:path>
              </a:pathLst>
            </a:custGeom>
            <a:solidFill>
              <a:srgbClr val="EA9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ṧľíďè">
              <a:extLst>
                <a:ext uri="{FF2B5EF4-FFF2-40B4-BE49-F238E27FC236}">
                  <a16:creationId xmlns:a16="http://schemas.microsoft.com/office/drawing/2014/main" id="{A30EED1D-998A-420A-A129-F70A600F2D42}"/>
                </a:ext>
              </a:extLst>
            </p:cNvPr>
            <p:cNvSpPr/>
            <p:nvPr/>
          </p:nvSpPr>
          <p:spPr bwMode="auto">
            <a:xfrm>
              <a:off x="5455868" y="1104522"/>
              <a:ext cx="1305728" cy="1125148"/>
            </a:xfrm>
            <a:custGeom>
              <a:avLst/>
              <a:gdLst>
                <a:gd name="T0" fmla="*/ 226 w 271"/>
                <a:gd name="T1" fmla="*/ 35 h 234"/>
                <a:gd name="T2" fmla="*/ 59 w 271"/>
                <a:gd name="T3" fmla="*/ 25 h 234"/>
                <a:gd name="T4" fmla="*/ 1 w 271"/>
                <a:gd name="T5" fmla="*/ 85 h 234"/>
                <a:gd name="T6" fmla="*/ 2 w 271"/>
                <a:gd name="T7" fmla="*/ 187 h 234"/>
                <a:gd name="T8" fmla="*/ 12 w 271"/>
                <a:gd name="T9" fmla="*/ 191 h 234"/>
                <a:gd name="T10" fmla="*/ 18 w 271"/>
                <a:gd name="T11" fmla="*/ 223 h 234"/>
                <a:gd name="T12" fmla="*/ 26 w 271"/>
                <a:gd name="T13" fmla="*/ 173 h 234"/>
                <a:gd name="T14" fmla="*/ 107 w 271"/>
                <a:gd name="T15" fmla="*/ 91 h 234"/>
                <a:gd name="T16" fmla="*/ 69 w 271"/>
                <a:gd name="T17" fmla="*/ 125 h 234"/>
                <a:gd name="T18" fmla="*/ 148 w 271"/>
                <a:gd name="T19" fmla="*/ 102 h 234"/>
                <a:gd name="T20" fmla="*/ 148 w 271"/>
                <a:gd name="T21" fmla="*/ 121 h 234"/>
                <a:gd name="T22" fmla="*/ 204 w 271"/>
                <a:gd name="T23" fmla="*/ 100 h 234"/>
                <a:gd name="T24" fmla="*/ 234 w 271"/>
                <a:gd name="T25" fmla="*/ 122 h 234"/>
                <a:gd name="T26" fmla="*/ 242 w 271"/>
                <a:gd name="T27" fmla="*/ 234 h 234"/>
                <a:gd name="T28" fmla="*/ 258 w 271"/>
                <a:gd name="T29" fmla="*/ 188 h 234"/>
                <a:gd name="T30" fmla="*/ 261 w 271"/>
                <a:gd name="T31" fmla="*/ 187 h 234"/>
                <a:gd name="T32" fmla="*/ 263 w 271"/>
                <a:gd name="T33" fmla="*/ 152 h 234"/>
                <a:gd name="T34" fmla="*/ 226 w 271"/>
                <a:gd name="T35" fmla="*/ 3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1" h="234">
                  <a:moveTo>
                    <a:pt x="226" y="35"/>
                  </a:moveTo>
                  <a:cubicBezTo>
                    <a:pt x="207" y="0"/>
                    <a:pt x="95" y="15"/>
                    <a:pt x="59" y="25"/>
                  </a:cubicBezTo>
                  <a:cubicBezTo>
                    <a:pt x="23" y="35"/>
                    <a:pt x="0" y="54"/>
                    <a:pt x="1" y="85"/>
                  </a:cubicBezTo>
                  <a:cubicBezTo>
                    <a:pt x="2" y="112"/>
                    <a:pt x="2" y="171"/>
                    <a:pt x="2" y="187"/>
                  </a:cubicBezTo>
                  <a:cubicBezTo>
                    <a:pt x="5" y="187"/>
                    <a:pt x="9" y="189"/>
                    <a:pt x="12" y="191"/>
                  </a:cubicBezTo>
                  <a:cubicBezTo>
                    <a:pt x="18" y="223"/>
                    <a:pt x="18" y="223"/>
                    <a:pt x="18" y="22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11" y="74"/>
                    <a:pt x="107" y="91"/>
                  </a:cubicBezTo>
                  <a:cubicBezTo>
                    <a:pt x="94" y="99"/>
                    <a:pt x="69" y="125"/>
                    <a:pt x="69" y="125"/>
                  </a:cubicBezTo>
                  <a:cubicBezTo>
                    <a:pt x="69" y="125"/>
                    <a:pt x="126" y="111"/>
                    <a:pt x="148" y="102"/>
                  </a:cubicBezTo>
                  <a:cubicBezTo>
                    <a:pt x="170" y="94"/>
                    <a:pt x="148" y="121"/>
                    <a:pt x="148" y="121"/>
                  </a:cubicBezTo>
                  <a:cubicBezTo>
                    <a:pt x="148" y="121"/>
                    <a:pt x="191" y="105"/>
                    <a:pt x="204" y="100"/>
                  </a:cubicBezTo>
                  <a:cubicBezTo>
                    <a:pt x="218" y="95"/>
                    <a:pt x="231" y="99"/>
                    <a:pt x="234" y="122"/>
                  </a:cubicBezTo>
                  <a:cubicBezTo>
                    <a:pt x="236" y="145"/>
                    <a:pt x="242" y="234"/>
                    <a:pt x="242" y="234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9" y="187"/>
                    <a:pt x="260" y="187"/>
                    <a:pt x="261" y="187"/>
                  </a:cubicBezTo>
                  <a:cubicBezTo>
                    <a:pt x="262" y="178"/>
                    <a:pt x="263" y="166"/>
                    <a:pt x="263" y="152"/>
                  </a:cubicBezTo>
                  <a:cubicBezTo>
                    <a:pt x="271" y="11"/>
                    <a:pt x="241" y="61"/>
                    <a:pt x="226" y="35"/>
                  </a:cubicBezTo>
                  <a:close/>
                </a:path>
              </a:pathLst>
            </a:custGeom>
            <a:solidFill>
              <a:srgbClr val="87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ṩ1íḑé">
              <a:extLst>
                <a:ext uri="{FF2B5EF4-FFF2-40B4-BE49-F238E27FC236}">
                  <a16:creationId xmlns:a16="http://schemas.microsoft.com/office/drawing/2014/main" id="{ADF161FD-677B-400C-BE5D-69355C200A09}"/>
                </a:ext>
              </a:extLst>
            </p:cNvPr>
            <p:cNvSpPr/>
            <p:nvPr/>
          </p:nvSpPr>
          <p:spPr bwMode="auto">
            <a:xfrm>
              <a:off x="5928153" y="2600089"/>
              <a:ext cx="307912" cy="67139"/>
            </a:xfrm>
            <a:custGeom>
              <a:avLst/>
              <a:gdLst>
                <a:gd name="T0" fmla="*/ 0 w 64"/>
                <a:gd name="T1" fmla="*/ 0 h 14"/>
                <a:gd name="T2" fmla="*/ 12 w 64"/>
                <a:gd name="T3" fmla="*/ 14 h 14"/>
                <a:gd name="T4" fmla="*/ 52 w 64"/>
                <a:gd name="T5" fmla="*/ 14 h 14"/>
                <a:gd name="T6" fmla="*/ 64 w 64"/>
                <a:gd name="T7" fmla="*/ 0 h 14"/>
                <a:gd name="T8" fmla="*/ 0 w 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4">
                  <a:moveTo>
                    <a:pt x="0" y="0"/>
                  </a:moveTo>
                  <a:cubicBezTo>
                    <a:pt x="1" y="4"/>
                    <a:pt x="8" y="14"/>
                    <a:pt x="1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6" y="14"/>
                    <a:pt x="63" y="4"/>
                    <a:pt x="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8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şlïḋe">
              <a:extLst>
                <a:ext uri="{FF2B5EF4-FFF2-40B4-BE49-F238E27FC236}">
                  <a16:creationId xmlns:a16="http://schemas.microsoft.com/office/drawing/2014/main" id="{E87CEB2B-FF42-4B6D-B9BA-09AECE32F79C}"/>
                </a:ext>
              </a:extLst>
            </p:cNvPr>
            <p:cNvSpPr/>
            <p:nvPr/>
          </p:nvSpPr>
          <p:spPr bwMode="auto">
            <a:xfrm>
              <a:off x="5891111" y="2558416"/>
              <a:ext cx="388940" cy="55563"/>
            </a:xfrm>
            <a:custGeom>
              <a:avLst/>
              <a:gdLst>
                <a:gd name="T0" fmla="*/ 59 w 81"/>
                <a:gd name="T1" fmla="*/ 10 h 12"/>
                <a:gd name="T2" fmla="*/ 18 w 81"/>
                <a:gd name="T3" fmla="*/ 10 h 12"/>
                <a:gd name="T4" fmla="*/ 0 w 81"/>
                <a:gd name="T5" fmla="*/ 3 h 12"/>
                <a:gd name="T6" fmla="*/ 4 w 81"/>
                <a:gd name="T7" fmla="*/ 3 h 12"/>
                <a:gd name="T8" fmla="*/ 16 w 81"/>
                <a:gd name="T9" fmla="*/ 4 h 12"/>
                <a:gd name="T10" fmla="*/ 39 w 81"/>
                <a:gd name="T11" fmla="*/ 4 h 12"/>
                <a:gd name="T12" fmla="*/ 61 w 81"/>
                <a:gd name="T13" fmla="*/ 4 h 12"/>
                <a:gd name="T14" fmla="*/ 76 w 81"/>
                <a:gd name="T15" fmla="*/ 6 h 12"/>
                <a:gd name="T16" fmla="*/ 80 w 81"/>
                <a:gd name="T17" fmla="*/ 6 h 12"/>
                <a:gd name="T18" fmla="*/ 59 w 81"/>
                <a:gd name="T1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2">
                  <a:moveTo>
                    <a:pt x="59" y="10"/>
                  </a:moveTo>
                  <a:cubicBezTo>
                    <a:pt x="50" y="9"/>
                    <a:pt x="22" y="10"/>
                    <a:pt x="18" y="10"/>
                  </a:cubicBezTo>
                  <a:cubicBezTo>
                    <a:pt x="7" y="11"/>
                    <a:pt x="0" y="4"/>
                    <a:pt x="0" y="3"/>
                  </a:cubicBezTo>
                  <a:cubicBezTo>
                    <a:pt x="1" y="1"/>
                    <a:pt x="2" y="2"/>
                    <a:pt x="4" y="3"/>
                  </a:cubicBezTo>
                  <a:cubicBezTo>
                    <a:pt x="5" y="5"/>
                    <a:pt x="12" y="5"/>
                    <a:pt x="16" y="4"/>
                  </a:cubicBezTo>
                  <a:cubicBezTo>
                    <a:pt x="35" y="0"/>
                    <a:pt x="30" y="4"/>
                    <a:pt x="39" y="4"/>
                  </a:cubicBezTo>
                  <a:cubicBezTo>
                    <a:pt x="47" y="5"/>
                    <a:pt x="44" y="0"/>
                    <a:pt x="61" y="4"/>
                  </a:cubicBezTo>
                  <a:cubicBezTo>
                    <a:pt x="66" y="5"/>
                    <a:pt x="74" y="7"/>
                    <a:pt x="76" y="6"/>
                  </a:cubicBezTo>
                  <a:cubicBezTo>
                    <a:pt x="78" y="5"/>
                    <a:pt x="80" y="4"/>
                    <a:pt x="80" y="6"/>
                  </a:cubicBezTo>
                  <a:cubicBezTo>
                    <a:pt x="81" y="8"/>
                    <a:pt x="73" y="12"/>
                    <a:pt x="59" y="10"/>
                  </a:cubicBezTo>
                  <a:close/>
                </a:path>
              </a:pathLst>
            </a:custGeom>
            <a:solidFill>
              <a:srgbClr val="D87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í$ḷîḑè">
              <a:extLst>
                <a:ext uri="{FF2B5EF4-FFF2-40B4-BE49-F238E27FC236}">
                  <a16:creationId xmlns:a16="http://schemas.microsoft.com/office/drawing/2014/main" id="{7B4B3FEA-2A0E-45F7-988F-C1E1C104B6F0}"/>
                </a:ext>
              </a:extLst>
            </p:cNvPr>
            <p:cNvSpPr/>
            <p:nvPr/>
          </p:nvSpPr>
          <p:spPr bwMode="auto">
            <a:xfrm>
              <a:off x="5615612" y="1947225"/>
              <a:ext cx="395886" cy="268554"/>
            </a:xfrm>
            <a:custGeom>
              <a:avLst/>
              <a:gdLst>
                <a:gd name="T0" fmla="*/ 19 w 82"/>
                <a:gd name="T1" fmla="*/ 31 h 56"/>
                <a:gd name="T2" fmla="*/ 26 w 82"/>
                <a:gd name="T3" fmla="*/ 16 h 56"/>
                <a:gd name="T4" fmla="*/ 38 w 82"/>
                <a:gd name="T5" fmla="*/ 14 h 56"/>
                <a:gd name="T6" fmla="*/ 66 w 82"/>
                <a:gd name="T7" fmla="*/ 29 h 56"/>
                <a:gd name="T8" fmla="*/ 67 w 82"/>
                <a:gd name="T9" fmla="*/ 32 h 56"/>
                <a:gd name="T10" fmla="*/ 67 w 82"/>
                <a:gd name="T11" fmla="*/ 32 h 56"/>
                <a:gd name="T12" fmla="*/ 39 w 82"/>
                <a:gd name="T13" fmla="*/ 38 h 56"/>
                <a:gd name="T14" fmla="*/ 19 w 82"/>
                <a:gd name="T15" fmla="*/ 31 h 56"/>
                <a:gd name="T16" fmla="*/ 19 w 82"/>
                <a:gd name="T17" fmla="*/ 31 h 56"/>
                <a:gd name="T18" fmla="*/ 68 w 82"/>
                <a:gd name="T19" fmla="*/ 0 h 56"/>
                <a:gd name="T20" fmla="*/ 63 w 82"/>
                <a:gd name="T21" fmla="*/ 2 h 56"/>
                <a:gd name="T22" fmla="*/ 63 w 82"/>
                <a:gd name="T23" fmla="*/ 2 h 56"/>
                <a:gd name="T24" fmla="*/ 47 w 82"/>
                <a:gd name="T25" fmla="*/ 2 h 56"/>
                <a:gd name="T26" fmla="*/ 29 w 82"/>
                <a:gd name="T27" fmla="*/ 3 h 56"/>
                <a:gd name="T28" fmla="*/ 5 w 82"/>
                <a:gd name="T29" fmla="*/ 13 h 56"/>
                <a:gd name="T30" fmla="*/ 7 w 82"/>
                <a:gd name="T31" fmla="*/ 5 h 56"/>
                <a:gd name="T32" fmla="*/ 7 w 82"/>
                <a:gd name="T33" fmla="*/ 4 h 56"/>
                <a:gd name="T34" fmla="*/ 0 w 82"/>
                <a:gd name="T35" fmla="*/ 19 h 56"/>
                <a:gd name="T36" fmla="*/ 0 w 82"/>
                <a:gd name="T37" fmla="*/ 37 h 56"/>
                <a:gd name="T38" fmla="*/ 19 w 82"/>
                <a:gd name="T39" fmla="*/ 56 h 56"/>
                <a:gd name="T40" fmla="*/ 63 w 82"/>
                <a:gd name="T41" fmla="*/ 56 h 56"/>
                <a:gd name="T42" fmla="*/ 82 w 82"/>
                <a:gd name="T43" fmla="*/ 37 h 56"/>
                <a:gd name="T44" fmla="*/ 82 w 82"/>
                <a:gd name="T45" fmla="*/ 19 h 56"/>
                <a:gd name="T46" fmla="*/ 68 w 82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56">
                  <a:moveTo>
                    <a:pt x="19" y="31"/>
                  </a:moveTo>
                  <a:cubicBezTo>
                    <a:pt x="14" y="27"/>
                    <a:pt x="14" y="21"/>
                    <a:pt x="26" y="16"/>
                  </a:cubicBezTo>
                  <a:cubicBezTo>
                    <a:pt x="30" y="15"/>
                    <a:pt x="34" y="14"/>
                    <a:pt x="38" y="14"/>
                  </a:cubicBezTo>
                  <a:cubicBezTo>
                    <a:pt x="48" y="14"/>
                    <a:pt x="59" y="19"/>
                    <a:pt x="66" y="29"/>
                  </a:cubicBezTo>
                  <a:cubicBezTo>
                    <a:pt x="66" y="30"/>
                    <a:pt x="67" y="31"/>
                    <a:pt x="67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53" y="37"/>
                    <a:pt x="46" y="38"/>
                    <a:pt x="39" y="38"/>
                  </a:cubicBezTo>
                  <a:cubicBezTo>
                    <a:pt x="30" y="38"/>
                    <a:pt x="22" y="35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moveTo>
                    <a:pt x="68" y="0"/>
                  </a:moveTo>
                  <a:cubicBezTo>
                    <a:pt x="67" y="1"/>
                    <a:pt x="66" y="2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59" y="2"/>
                    <a:pt x="54" y="2"/>
                    <a:pt x="47" y="2"/>
                  </a:cubicBezTo>
                  <a:cubicBezTo>
                    <a:pt x="42" y="2"/>
                    <a:pt x="36" y="2"/>
                    <a:pt x="29" y="3"/>
                  </a:cubicBezTo>
                  <a:cubicBezTo>
                    <a:pt x="20" y="4"/>
                    <a:pt x="8" y="13"/>
                    <a:pt x="5" y="13"/>
                  </a:cubicBezTo>
                  <a:cubicBezTo>
                    <a:pt x="3" y="13"/>
                    <a:pt x="3" y="11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3" y="8"/>
                    <a:pt x="0" y="13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7"/>
                    <a:pt x="9" y="56"/>
                    <a:pt x="19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6"/>
                    <a:pt x="82" y="47"/>
                    <a:pt x="82" y="37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0"/>
                    <a:pt x="76" y="2"/>
                    <a:pt x="68" y="0"/>
                  </a:cubicBezTo>
                </a:path>
              </a:pathLst>
            </a:custGeom>
            <a:solidFill>
              <a:srgbClr val="FDD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şḷiḍé">
              <a:extLst>
                <a:ext uri="{FF2B5EF4-FFF2-40B4-BE49-F238E27FC236}">
                  <a16:creationId xmlns:a16="http://schemas.microsoft.com/office/drawing/2014/main" id="{9CF9540F-B015-4989-91B4-C0A0BAD8977B}"/>
                </a:ext>
              </a:extLst>
            </p:cNvPr>
            <p:cNvSpPr/>
            <p:nvPr/>
          </p:nvSpPr>
          <p:spPr bwMode="auto">
            <a:xfrm>
              <a:off x="5629503" y="1942595"/>
              <a:ext cx="314856" cy="67139"/>
            </a:xfrm>
            <a:custGeom>
              <a:avLst/>
              <a:gdLst>
                <a:gd name="T0" fmla="*/ 60 w 65"/>
                <a:gd name="T1" fmla="*/ 0 h 14"/>
                <a:gd name="T2" fmla="*/ 16 w 65"/>
                <a:gd name="T3" fmla="*/ 0 h 14"/>
                <a:gd name="T4" fmla="*/ 4 w 65"/>
                <a:gd name="T5" fmla="*/ 5 h 14"/>
                <a:gd name="T6" fmla="*/ 4 w 65"/>
                <a:gd name="T7" fmla="*/ 6 h 14"/>
                <a:gd name="T8" fmla="*/ 2 w 65"/>
                <a:gd name="T9" fmla="*/ 14 h 14"/>
                <a:gd name="T10" fmla="*/ 26 w 65"/>
                <a:gd name="T11" fmla="*/ 4 h 14"/>
                <a:gd name="T12" fmla="*/ 44 w 65"/>
                <a:gd name="T13" fmla="*/ 3 h 14"/>
                <a:gd name="T14" fmla="*/ 60 w 65"/>
                <a:gd name="T15" fmla="*/ 3 h 14"/>
                <a:gd name="T16" fmla="*/ 60 w 65"/>
                <a:gd name="T17" fmla="*/ 3 h 14"/>
                <a:gd name="T18" fmla="*/ 65 w 65"/>
                <a:gd name="T19" fmla="*/ 1 h 14"/>
                <a:gd name="T20" fmla="*/ 60 w 6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">
                  <a:moveTo>
                    <a:pt x="6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0" y="12"/>
                    <a:pt x="0" y="14"/>
                    <a:pt x="2" y="14"/>
                  </a:cubicBezTo>
                  <a:cubicBezTo>
                    <a:pt x="5" y="14"/>
                    <a:pt x="17" y="5"/>
                    <a:pt x="26" y="4"/>
                  </a:cubicBezTo>
                  <a:cubicBezTo>
                    <a:pt x="33" y="3"/>
                    <a:pt x="39" y="3"/>
                    <a:pt x="44" y="3"/>
                  </a:cubicBezTo>
                  <a:cubicBezTo>
                    <a:pt x="51" y="3"/>
                    <a:pt x="56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4" y="2"/>
                    <a:pt x="65" y="1"/>
                  </a:cubicBezTo>
                  <a:cubicBezTo>
                    <a:pt x="63" y="1"/>
                    <a:pt x="62" y="0"/>
                    <a:pt x="60" y="0"/>
                  </a:cubicBezTo>
                </a:path>
              </a:pathLst>
            </a:custGeom>
            <a:solidFill>
              <a:srgbClr val="B7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ŝḷíḑê">
              <a:extLst>
                <a:ext uri="{FF2B5EF4-FFF2-40B4-BE49-F238E27FC236}">
                  <a16:creationId xmlns:a16="http://schemas.microsoft.com/office/drawing/2014/main" id="{5830954E-2C85-44F5-B313-8E45A8252F50}"/>
                </a:ext>
              </a:extLst>
            </p:cNvPr>
            <p:cNvSpPr/>
            <p:nvPr/>
          </p:nvSpPr>
          <p:spPr bwMode="auto">
            <a:xfrm>
              <a:off x="5708217" y="2046774"/>
              <a:ext cx="229198" cy="83344"/>
            </a:xfrm>
            <a:custGeom>
              <a:avLst/>
              <a:gdLst>
                <a:gd name="T0" fmla="*/ 11 w 48"/>
                <a:gd name="T1" fmla="*/ 0 h 17"/>
                <a:gd name="T2" fmla="*/ 0 w 48"/>
                <a:gd name="T3" fmla="*/ 10 h 17"/>
                <a:gd name="T4" fmla="*/ 20 w 48"/>
                <a:gd name="T5" fmla="*/ 17 h 17"/>
                <a:gd name="T6" fmla="*/ 48 w 48"/>
                <a:gd name="T7" fmla="*/ 11 h 17"/>
                <a:gd name="T8" fmla="*/ 31 w 48"/>
                <a:gd name="T9" fmla="*/ 1 h 17"/>
                <a:gd name="T10" fmla="*/ 31 w 48"/>
                <a:gd name="T11" fmla="*/ 4 h 17"/>
                <a:gd name="T12" fmla="*/ 32 w 48"/>
                <a:gd name="T13" fmla="*/ 5 h 17"/>
                <a:gd name="T14" fmla="*/ 31 w 48"/>
                <a:gd name="T15" fmla="*/ 6 h 17"/>
                <a:gd name="T16" fmla="*/ 21 w 48"/>
                <a:gd name="T17" fmla="*/ 17 h 17"/>
                <a:gd name="T18" fmla="*/ 10 w 48"/>
                <a:gd name="T19" fmla="*/ 5 h 17"/>
                <a:gd name="T20" fmla="*/ 11 w 48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7">
                  <a:moveTo>
                    <a:pt x="11" y="0"/>
                  </a:moveTo>
                  <a:cubicBezTo>
                    <a:pt x="4" y="2"/>
                    <a:pt x="0" y="6"/>
                    <a:pt x="0" y="10"/>
                  </a:cubicBezTo>
                  <a:cubicBezTo>
                    <a:pt x="3" y="14"/>
                    <a:pt x="11" y="17"/>
                    <a:pt x="20" y="17"/>
                  </a:cubicBezTo>
                  <a:cubicBezTo>
                    <a:pt x="27" y="17"/>
                    <a:pt x="34" y="16"/>
                    <a:pt x="48" y="11"/>
                  </a:cubicBezTo>
                  <a:cubicBezTo>
                    <a:pt x="48" y="11"/>
                    <a:pt x="44" y="5"/>
                    <a:pt x="31" y="1"/>
                  </a:cubicBezTo>
                  <a:cubicBezTo>
                    <a:pt x="31" y="2"/>
                    <a:pt x="31" y="3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12"/>
                    <a:pt x="26" y="17"/>
                    <a:pt x="21" y="17"/>
                  </a:cubicBezTo>
                  <a:cubicBezTo>
                    <a:pt x="15" y="17"/>
                    <a:pt x="10" y="11"/>
                    <a:pt x="10" y="5"/>
                  </a:cubicBezTo>
                  <a:cubicBezTo>
                    <a:pt x="10" y="3"/>
                    <a:pt x="10" y="2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ïṣļîḑé">
              <a:extLst>
                <a:ext uri="{FF2B5EF4-FFF2-40B4-BE49-F238E27FC236}">
                  <a16:creationId xmlns:a16="http://schemas.microsoft.com/office/drawing/2014/main" id="{A0444126-9A39-4104-87EE-B30FABE404D9}"/>
                </a:ext>
              </a:extLst>
            </p:cNvPr>
            <p:cNvSpPr/>
            <p:nvPr/>
          </p:nvSpPr>
          <p:spPr bwMode="auto">
            <a:xfrm>
              <a:off x="5754519" y="2042144"/>
              <a:ext cx="101865" cy="87975"/>
            </a:xfrm>
            <a:custGeom>
              <a:avLst/>
              <a:gdLst>
                <a:gd name="T0" fmla="*/ 15 w 21"/>
                <a:gd name="T1" fmla="*/ 1 h 18"/>
                <a:gd name="T2" fmla="*/ 17 w 21"/>
                <a:gd name="T3" fmla="*/ 4 h 18"/>
                <a:gd name="T4" fmla="*/ 18 w 21"/>
                <a:gd name="T5" fmla="*/ 4 h 18"/>
                <a:gd name="T6" fmla="*/ 21 w 21"/>
                <a:gd name="T7" fmla="*/ 5 h 18"/>
                <a:gd name="T8" fmla="*/ 21 w 21"/>
                <a:gd name="T9" fmla="*/ 2 h 18"/>
                <a:gd name="T10" fmla="*/ 18 w 21"/>
                <a:gd name="T11" fmla="*/ 1 h 18"/>
                <a:gd name="T12" fmla="*/ 15 w 21"/>
                <a:gd name="T13" fmla="*/ 1 h 18"/>
                <a:gd name="T14" fmla="*/ 7 w 21"/>
                <a:gd name="T15" fmla="*/ 0 h 18"/>
                <a:gd name="T16" fmla="*/ 1 w 21"/>
                <a:gd name="T17" fmla="*/ 1 h 18"/>
                <a:gd name="T18" fmla="*/ 0 w 21"/>
                <a:gd name="T19" fmla="*/ 6 h 18"/>
                <a:gd name="T20" fmla="*/ 11 w 21"/>
                <a:gd name="T21" fmla="*/ 18 h 18"/>
                <a:gd name="T22" fmla="*/ 21 w 21"/>
                <a:gd name="T23" fmla="*/ 7 h 18"/>
                <a:gd name="T24" fmla="*/ 18 w 21"/>
                <a:gd name="T25" fmla="*/ 9 h 18"/>
                <a:gd name="T26" fmla="*/ 17 w 21"/>
                <a:gd name="T27" fmla="*/ 9 h 18"/>
                <a:gd name="T28" fmla="*/ 11 w 21"/>
                <a:gd name="T29" fmla="*/ 14 h 18"/>
                <a:gd name="T30" fmla="*/ 4 w 21"/>
                <a:gd name="T31" fmla="*/ 6 h 18"/>
                <a:gd name="T32" fmla="*/ 7 w 21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8">
                  <a:moveTo>
                    <a:pt x="15" y="1"/>
                  </a:moveTo>
                  <a:cubicBezTo>
                    <a:pt x="16" y="1"/>
                    <a:pt x="17" y="2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4"/>
                    <a:pt x="21" y="4"/>
                    <a:pt x="21" y="5"/>
                  </a:cubicBezTo>
                  <a:cubicBezTo>
                    <a:pt x="21" y="4"/>
                    <a:pt x="21" y="3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1"/>
                    <a:pt x="16" y="1"/>
                    <a:pt x="15" y="1"/>
                  </a:cubicBezTo>
                  <a:moveTo>
                    <a:pt x="7" y="0"/>
                  </a:moveTo>
                  <a:cubicBezTo>
                    <a:pt x="5" y="0"/>
                    <a:pt x="2" y="1"/>
                    <a:pt x="1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"/>
                    <a:pt x="5" y="18"/>
                    <a:pt x="11" y="18"/>
                  </a:cubicBezTo>
                  <a:cubicBezTo>
                    <a:pt x="16" y="18"/>
                    <a:pt x="21" y="13"/>
                    <a:pt x="21" y="7"/>
                  </a:cubicBezTo>
                  <a:cubicBezTo>
                    <a:pt x="21" y="8"/>
                    <a:pt x="20" y="9"/>
                    <a:pt x="18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6" y="12"/>
                    <a:pt x="14" y="14"/>
                    <a:pt x="11" y="14"/>
                  </a:cubicBezTo>
                  <a:cubicBezTo>
                    <a:pt x="7" y="14"/>
                    <a:pt x="4" y="10"/>
                    <a:pt x="4" y="6"/>
                  </a:cubicBezTo>
                  <a:cubicBezTo>
                    <a:pt x="4" y="4"/>
                    <a:pt x="5" y="2"/>
                    <a:pt x="7" y="0"/>
                  </a:cubicBezTo>
                </a:path>
              </a:pathLst>
            </a:custGeom>
            <a:solidFill>
              <a:srgbClr val="B0B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ŝḻïďé">
              <a:extLst>
                <a:ext uri="{FF2B5EF4-FFF2-40B4-BE49-F238E27FC236}">
                  <a16:creationId xmlns:a16="http://schemas.microsoft.com/office/drawing/2014/main" id="{E02D2732-FD33-4882-A7E6-03896EA7C9ED}"/>
                </a:ext>
              </a:extLst>
            </p:cNvPr>
            <p:cNvSpPr/>
            <p:nvPr/>
          </p:nvSpPr>
          <p:spPr bwMode="auto">
            <a:xfrm>
              <a:off x="5775355" y="2042144"/>
              <a:ext cx="62509" cy="67139"/>
            </a:xfrm>
            <a:custGeom>
              <a:avLst/>
              <a:gdLst>
                <a:gd name="T0" fmla="*/ 6 w 13"/>
                <a:gd name="T1" fmla="*/ 0 h 14"/>
                <a:gd name="T2" fmla="*/ 3 w 13"/>
                <a:gd name="T3" fmla="*/ 0 h 14"/>
                <a:gd name="T4" fmla="*/ 0 w 13"/>
                <a:gd name="T5" fmla="*/ 6 h 14"/>
                <a:gd name="T6" fmla="*/ 7 w 13"/>
                <a:gd name="T7" fmla="*/ 14 h 14"/>
                <a:gd name="T8" fmla="*/ 13 w 13"/>
                <a:gd name="T9" fmla="*/ 9 h 14"/>
                <a:gd name="T10" fmla="*/ 11 w 13"/>
                <a:gd name="T11" fmla="*/ 6 h 14"/>
                <a:gd name="T12" fmla="*/ 13 w 13"/>
                <a:gd name="T13" fmla="*/ 4 h 14"/>
                <a:gd name="T14" fmla="*/ 11 w 13"/>
                <a:gd name="T15" fmla="*/ 1 h 14"/>
                <a:gd name="T16" fmla="*/ 6 w 13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0"/>
                    <a:pt x="3" y="14"/>
                    <a:pt x="7" y="14"/>
                  </a:cubicBezTo>
                  <a:cubicBezTo>
                    <a:pt x="10" y="14"/>
                    <a:pt x="12" y="12"/>
                    <a:pt x="13" y="9"/>
                  </a:cubicBezTo>
                  <a:cubicBezTo>
                    <a:pt x="12" y="9"/>
                    <a:pt x="11" y="8"/>
                    <a:pt x="11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2"/>
                    <a:pt x="12" y="1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ś1íḓê">
              <a:extLst>
                <a:ext uri="{FF2B5EF4-FFF2-40B4-BE49-F238E27FC236}">
                  <a16:creationId xmlns:a16="http://schemas.microsoft.com/office/drawing/2014/main" id="{28ADFACC-03EA-4227-963B-9AB85F3AFD9A}"/>
                </a:ext>
              </a:extLst>
            </p:cNvPr>
            <p:cNvSpPr/>
            <p:nvPr/>
          </p:nvSpPr>
          <p:spPr bwMode="auto">
            <a:xfrm>
              <a:off x="5828603" y="2060665"/>
              <a:ext cx="32412" cy="25467"/>
            </a:xfrm>
            <a:custGeom>
              <a:avLst/>
              <a:gdLst>
                <a:gd name="T0" fmla="*/ 3 w 7"/>
                <a:gd name="T1" fmla="*/ 0 h 5"/>
                <a:gd name="T2" fmla="*/ 2 w 7"/>
                <a:gd name="T3" fmla="*/ 0 h 5"/>
                <a:gd name="T4" fmla="*/ 0 w 7"/>
                <a:gd name="T5" fmla="*/ 2 h 5"/>
                <a:gd name="T6" fmla="*/ 2 w 7"/>
                <a:gd name="T7" fmla="*/ 5 h 5"/>
                <a:gd name="T8" fmla="*/ 3 w 7"/>
                <a:gd name="T9" fmla="*/ 5 h 5"/>
                <a:gd name="T10" fmla="*/ 6 w 7"/>
                <a:gd name="T11" fmla="*/ 3 h 5"/>
                <a:gd name="T12" fmla="*/ 7 w 7"/>
                <a:gd name="T13" fmla="*/ 2 h 5"/>
                <a:gd name="T14" fmla="*/ 6 w 7"/>
                <a:gd name="T15" fmla="*/ 1 h 5"/>
                <a:gd name="T16" fmla="*/ 3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0"/>
                    <a:pt x="5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ś1iḋê">
              <a:extLst>
                <a:ext uri="{FF2B5EF4-FFF2-40B4-BE49-F238E27FC236}">
                  <a16:creationId xmlns:a16="http://schemas.microsoft.com/office/drawing/2014/main" id="{40418CB2-C58A-475D-93F5-C81EEAC4FEFD}"/>
                </a:ext>
              </a:extLst>
            </p:cNvPr>
            <p:cNvSpPr/>
            <p:nvPr/>
          </p:nvSpPr>
          <p:spPr bwMode="auto">
            <a:xfrm>
              <a:off x="5682750" y="2014363"/>
              <a:ext cx="254663" cy="85660"/>
            </a:xfrm>
            <a:custGeom>
              <a:avLst/>
              <a:gdLst>
                <a:gd name="T0" fmla="*/ 24 w 53"/>
                <a:gd name="T1" fmla="*/ 0 h 18"/>
                <a:gd name="T2" fmla="*/ 12 w 53"/>
                <a:gd name="T3" fmla="*/ 2 h 18"/>
                <a:gd name="T4" fmla="*/ 5 w 53"/>
                <a:gd name="T5" fmla="*/ 17 h 18"/>
                <a:gd name="T6" fmla="*/ 5 w 53"/>
                <a:gd name="T7" fmla="*/ 17 h 18"/>
                <a:gd name="T8" fmla="*/ 16 w 53"/>
                <a:gd name="T9" fmla="*/ 7 h 18"/>
                <a:gd name="T10" fmla="*/ 22 w 53"/>
                <a:gd name="T11" fmla="*/ 6 h 18"/>
                <a:gd name="T12" fmla="*/ 25 w 53"/>
                <a:gd name="T13" fmla="*/ 6 h 18"/>
                <a:gd name="T14" fmla="*/ 30 w 53"/>
                <a:gd name="T15" fmla="*/ 7 h 18"/>
                <a:gd name="T16" fmla="*/ 33 w 53"/>
                <a:gd name="T17" fmla="*/ 7 h 18"/>
                <a:gd name="T18" fmla="*/ 36 w 53"/>
                <a:gd name="T19" fmla="*/ 8 h 18"/>
                <a:gd name="T20" fmla="*/ 53 w 53"/>
                <a:gd name="T21" fmla="*/ 18 h 18"/>
                <a:gd name="T22" fmla="*/ 53 w 53"/>
                <a:gd name="T23" fmla="*/ 18 h 18"/>
                <a:gd name="T24" fmla="*/ 52 w 53"/>
                <a:gd name="T25" fmla="*/ 15 h 18"/>
                <a:gd name="T26" fmla="*/ 24 w 5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8">
                  <a:moveTo>
                    <a:pt x="24" y="0"/>
                  </a:moveTo>
                  <a:cubicBezTo>
                    <a:pt x="20" y="0"/>
                    <a:pt x="16" y="1"/>
                    <a:pt x="12" y="2"/>
                  </a:cubicBezTo>
                  <a:cubicBezTo>
                    <a:pt x="0" y="7"/>
                    <a:pt x="0" y="13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3"/>
                    <a:pt x="9" y="9"/>
                    <a:pt x="16" y="7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7" y="6"/>
                    <a:pt x="29" y="6"/>
                    <a:pt x="30" y="7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4" y="7"/>
                    <a:pt x="35" y="8"/>
                    <a:pt x="36" y="8"/>
                  </a:cubicBezTo>
                  <a:cubicBezTo>
                    <a:pt x="49" y="12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45" y="5"/>
                    <a:pt x="34" y="0"/>
                    <a:pt x="24" y="0"/>
                  </a:cubicBezTo>
                </a:path>
              </a:pathLst>
            </a:custGeom>
            <a:solidFill>
              <a:srgbClr val="F2C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Sḻíḋê">
              <a:extLst>
                <a:ext uri="{FF2B5EF4-FFF2-40B4-BE49-F238E27FC236}">
                  <a16:creationId xmlns:a16="http://schemas.microsoft.com/office/drawing/2014/main" id="{30ED8AAC-71C3-4A55-B67F-8EEAFA21B6BF}"/>
                </a:ext>
              </a:extLst>
            </p:cNvPr>
            <p:cNvSpPr/>
            <p:nvPr/>
          </p:nvSpPr>
          <p:spPr bwMode="auto">
            <a:xfrm>
              <a:off x="6150404" y="1947225"/>
              <a:ext cx="395886" cy="268554"/>
            </a:xfrm>
            <a:custGeom>
              <a:avLst/>
              <a:gdLst>
                <a:gd name="T0" fmla="*/ 18 w 82"/>
                <a:gd name="T1" fmla="*/ 32 h 56"/>
                <a:gd name="T2" fmla="*/ 20 w 82"/>
                <a:gd name="T3" fmla="*/ 29 h 56"/>
                <a:gd name="T4" fmla="*/ 47 w 82"/>
                <a:gd name="T5" fmla="*/ 14 h 56"/>
                <a:gd name="T6" fmla="*/ 59 w 82"/>
                <a:gd name="T7" fmla="*/ 16 h 56"/>
                <a:gd name="T8" fmla="*/ 67 w 82"/>
                <a:gd name="T9" fmla="*/ 31 h 56"/>
                <a:gd name="T10" fmla="*/ 67 w 82"/>
                <a:gd name="T11" fmla="*/ 31 h 56"/>
                <a:gd name="T12" fmla="*/ 46 w 82"/>
                <a:gd name="T13" fmla="*/ 38 h 56"/>
                <a:gd name="T14" fmla="*/ 43 w 82"/>
                <a:gd name="T15" fmla="*/ 38 h 56"/>
                <a:gd name="T16" fmla="*/ 18 w 82"/>
                <a:gd name="T17" fmla="*/ 32 h 56"/>
                <a:gd name="T18" fmla="*/ 18 w 82"/>
                <a:gd name="T19" fmla="*/ 32 h 56"/>
                <a:gd name="T20" fmla="*/ 17 w 82"/>
                <a:gd name="T21" fmla="*/ 0 h 56"/>
                <a:gd name="T22" fmla="*/ 0 w 82"/>
                <a:gd name="T23" fmla="*/ 19 h 56"/>
                <a:gd name="T24" fmla="*/ 0 w 82"/>
                <a:gd name="T25" fmla="*/ 37 h 56"/>
                <a:gd name="T26" fmla="*/ 19 w 82"/>
                <a:gd name="T27" fmla="*/ 56 h 56"/>
                <a:gd name="T28" fmla="*/ 63 w 82"/>
                <a:gd name="T29" fmla="*/ 56 h 56"/>
                <a:gd name="T30" fmla="*/ 82 w 82"/>
                <a:gd name="T31" fmla="*/ 37 h 56"/>
                <a:gd name="T32" fmla="*/ 82 w 82"/>
                <a:gd name="T33" fmla="*/ 19 h 56"/>
                <a:gd name="T34" fmla="*/ 81 w 82"/>
                <a:gd name="T35" fmla="*/ 13 h 56"/>
                <a:gd name="T36" fmla="*/ 80 w 82"/>
                <a:gd name="T37" fmla="*/ 14 h 56"/>
                <a:gd name="T38" fmla="*/ 56 w 82"/>
                <a:gd name="T39" fmla="*/ 3 h 56"/>
                <a:gd name="T40" fmla="*/ 30 w 82"/>
                <a:gd name="T41" fmla="*/ 1 h 56"/>
                <a:gd name="T42" fmla="*/ 20 w 82"/>
                <a:gd name="T43" fmla="*/ 1 h 56"/>
                <a:gd name="T44" fmla="*/ 20 w 82"/>
                <a:gd name="T45" fmla="*/ 1 h 56"/>
                <a:gd name="T46" fmla="*/ 17 w 82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56">
                  <a:moveTo>
                    <a:pt x="18" y="32"/>
                  </a:moveTo>
                  <a:cubicBezTo>
                    <a:pt x="18" y="31"/>
                    <a:pt x="19" y="30"/>
                    <a:pt x="20" y="29"/>
                  </a:cubicBezTo>
                  <a:cubicBezTo>
                    <a:pt x="27" y="19"/>
                    <a:pt x="37" y="14"/>
                    <a:pt x="47" y="14"/>
                  </a:cubicBezTo>
                  <a:cubicBezTo>
                    <a:pt x="51" y="14"/>
                    <a:pt x="55" y="15"/>
                    <a:pt x="59" y="16"/>
                  </a:cubicBezTo>
                  <a:cubicBezTo>
                    <a:pt x="71" y="21"/>
                    <a:pt x="71" y="27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4" y="35"/>
                    <a:pt x="55" y="37"/>
                    <a:pt x="46" y="38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36" y="38"/>
                    <a:pt x="31" y="37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17" y="0"/>
                  </a:moveTo>
                  <a:cubicBezTo>
                    <a:pt x="7" y="1"/>
                    <a:pt x="0" y="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7"/>
                    <a:pt x="8" y="56"/>
                    <a:pt x="19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3" y="56"/>
                    <a:pt x="82" y="47"/>
                    <a:pt x="82" y="37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7"/>
                    <a:pt x="82" y="15"/>
                    <a:pt x="81" y="13"/>
                  </a:cubicBezTo>
                  <a:cubicBezTo>
                    <a:pt x="81" y="14"/>
                    <a:pt x="81" y="14"/>
                    <a:pt x="80" y="14"/>
                  </a:cubicBezTo>
                  <a:cubicBezTo>
                    <a:pt x="76" y="14"/>
                    <a:pt x="65" y="4"/>
                    <a:pt x="56" y="3"/>
                  </a:cubicBezTo>
                  <a:cubicBezTo>
                    <a:pt x="43" y="1"/>
                    <a:pt x="37" y="1"/>
                    <a:pt x="30" y="1"/>
                  </a:cubicBezTo>
                  <a:cubicBezTo>
                    <a:pt x="27" y="1"/>
                    <a:pt x="24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7" y="0"/>
                    <a:pt x="17" y="0"/>
                  </a:cubicBezTo>
                </a:path>
              </a:pathLst>
            </a:custGeom>
            <a:solidFill>
              <a:srgbClr val="FDD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ṣlídé">
              <a:extLst>
                <a:ext uri="{FF2B5EF4-FFF2-40B4-BE49-F238E27FC236}">
                  <a16:creationId xmlns:a16="http://schemas.microsoft.com/office/drawing/2014/main" id="{A0DBD0F7-D440-4256-A392-3A4B58192D58}"/>
                </a:ext>
              </a:extLst>
            </p:cNvPr>
            <p:cNvSpPr/>
            <p:nvPr/>
          </p:nvSpPr>
          <p:spPr bwMode="auto">
            <a:xfrm>
              <a:off x="6231434" y="1942595"/>
              <a:ext cx="310226" cy="71769"/>
            </a:xfrm>
            <a:custGeom>
              <a:avLst/>
              <a:gdLst>
                <a:gd name="T0" fmla="*/ 46 w 64"/>
                <a:gd name="T1" fmla="*/ 0 h 15"/>
                <a:gd name="T2" fmla="*/ 2 w 64"/>
                <a:gd name="T3" fmla="*/ 0 h 15"/>
                <a:gd name="T4" fmla="*/ 0 w 64"/>
                <a:gd name="T5" fmla="*/ 1 h 15"/>
                <a:gd name="T6" fmla="*/ 3 w 64"/>
                <a:gd name="T7" fmla="*/ 2 h 15"/>
                <a:gd name="T8" fmla="*/ 3 w 64"/>
                <a:gd name="T9" fmla="*/ 2 h 15"/>
                <a:gd name="T10" fmla="*/ 13 w 64"/>
                <a:gd name="T11" fmla="*/ 2 h 15"/>
                <a:gd name="T12" fmla="*/ 39 w 64"/>
                <a:gd name="T13" fmla="*/ 4 h 15"/>
                <a:gd name="T14" fmla="*/ 63 w 64"/>
                <a:gd name="T15" fmla="*/ 15 h 15"/>
                <a:gd name="T16" fmla="*/ 64 w 64"/>
                <a:gd name="T17" fmla="*/ 14 h 15"/>
                <a:gd name="T18" fmla="*/ 46 w 64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5">
                  <a:moveTo>
                    <a:pt x="4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7" y="2"/>
                    <a:pt x="10" y="2"/>
                    <a:pt x="13" y="2"/>
                  </a:cubicBezTo>
                  <a:cubicBezTo>
                    <a:pt x="20" y="2"/>
                    <a:pt x="26" y="2"/>
                    <a:pt x="39" y="4"/>
                  </a:cubicBezTo>
                  <a:cubicBezTo>
                    <a:pt x="48" y="5"/>
                    <a:pt x="59" y="15"/>
                    <a:pt x="63" y="15"/>
                  </a:cubicBezTo>
                  <a:cubicBezTo>
                    <a:pt x="64" y="15"/>
                    <a:pt x="64" y="15"/>
                    <a:pt x="64" y="14"/>
                  </a:cubicBezTo>
                  <a:cubicBezTo>
                    <a:pt x="62" y="6"/>
                    <a:pt x="54" y="0"/>
                    <a:pt x="46" y="0"/>
                  </a:cubicBezTo>
                </a:path>
              </a:pathLst>
            </a:custGeom>
            <a:solidFill>
              <a:srgbClr val="B7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ŝļiďê">
              <a:extLst>
                <a:ext uri="{FF2B5EF4-FFF2-40B4-BE49-F238E27FC236}">
                  <a16:creationId xmlns:a16="http://schemas.microsoft.com/office/drawing/2014/main" id="{DB6EAF23-74F9-42F0-B6E0-A7D2B12AD340}"/>
                </a:ext>
              </a:extLst>
            </p:cNvPr>
            <p:cNvSpPr/>
            <p:nvPr/>
          </p:nvSpPr>
          <p:spPr bwMode="auto">
            <a:xfrm>
              <a:off x="6236064" y="2046774"/>
              <a:ext cx="236142" cy="83344"/>
            </a:xfrm>
            <a:custGeom>
              <a:avLst/>
              <a:gdLst>
                <a:gd name="T0" fmla="*/ 38 w 49"/>
                <a:gd name="T1" fmla="*/ 0 h 17"/>
                <a:gd name="T2" fmla="*/ 38 w 49"/>
                <a:gd name="T3" fmla="*/ 4 h 17"/>
                <a:gd name="T4" fmla="*/ 38 w 49"/>
                <a:gd name="T5" fmla="*/ 4 h 17"/>
                <a:gd name="T6" fmla="*/ 38 w 49"/>
                <a:gd name="T7" fmla="*/ 4 h 17"/>
                <a:gd name="T8" fmla="*/ 38 w 49"/>
                <a:gd name="T9" fmla="*/ 5 h 17"/>
                <a:gd name="T10" fmla="*/ 27 w 49"/>
                <a:gd name="T11" fmla="*/ 16 h 17"/>
                <a:gd name="T12" fmla="*/ 16 w 49"/>
                <a:gd name="T13" fmla="*/ 5 h 17"/>
                <a:gd name="T14" fmla="*/ 17 w 49"/>
                <a:gd name="T15" fmla="*/ 1 h 17"/>
                <a:gd name="T16" fmla="*/ 0 w 49"/>
                <a:gd name="T17" fmla="*/ 11 h 17"/>
                <a:gd name="T18" fmla="*/ 25 w 49"/>
                <a:gd name="T19" fmla="*/ 17 h 17"/>
                <a:gd name="T20" fmla="*/ 28 w 49"/>
                <a:gd name="T21" fmla="*/ 17 h 17"/>
                <a:gd name="T22" fmla="*/ 49 w 49"/>
                <a:gd name="T23" fmla="*/ 10 h 17"/>
                <a:gd name="T24" fmla="*/ 38 w 49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38" y="0"/>
                  </a:moveTo>
                  <a:cubicBezTo>
                    <a:pt x="38" y="1"/>
                    <a:pt x="38" y="3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5"/>
                    <a:pt x="38" y="5"/>
                  </a:cubicBezTo>
                  <a:cubicBezTo>
                    <a:pt x="38" y="11"/>
                    <a:pt x="33" y="16"/>
                    <a:pt x="27" y="16"/>
                  </a:cubicBezTo>
                  <a:cubicBezTo>
                    <a:pt x="21" y="16"/>
                    <a:pt x="16" y="11"/>
                    <a:pt x="16" y="5"/>
                  </a:cubicBezTo>
                  <a:cubicBezTo>
                    <a:pt x="16" y="4"/>
                    <a:pt x="17" y="2"/>
                    <a:pt x="17" y="1"/>
                  </a:cubicBezTo>
                  <a:cubicBezTo>
                    <a:pt x="4" y="5"/>
                    <a:pt x="0" y="11"/>
                    <a:pt x="0" y="11"/>
                  </a:cubicBezTo>
                  <a:cubicBezTo>
                    <a:pt x="13" y="16"/>
                    <a:pt x="18" y="17"/>
                    <a:pt x="25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37" y="16"/>
                    <a:pt x="46" y="14"/>
                    <a:pt x="49" y="10"/>
                  </a:cubicBezTo>
                  <a:cubicBezTo>
                    <a:pt x="48" y="5"/>
                    <a:pt x="44" y="2"/>
                    <a:pt x="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Sḻiḍe">
              <a:extLst>
                <a:ext uri="{FF2B5EF4-FFF2-40B4-BE49-F238E27FC236}">
                  <a16:creationId xmlns:a16="http://schemas.microsoft.com/office/drawing/2014/main" id="{C682FFFA-27B6-475E-B5E0-F38E0420D555}"/>
                </a:ext>
              </a:extLst>
            </p:cNvPr>
            <p:cNvSpPr/>
            <p:nvPr/>
          </p:nvSpPr>
          <p:spPr bwMode="auto">
            <a:xfrm>
              <a:off x="6314778" y="2042144"/>
              <a:ext cx="106496" cy="81030"/>
            </a:xfrm>
            <a:custGeom>
              <a:avLst/>
              <a:gdLst>
                <a:gd name="T0" fmla="*/ 6 w 22"/>
                <a:gd name="T1" fmla="*/ 1 h 17"/>
                <a:gd name="T2" fmla="*/ 4 w 22"/>
                <a:gd name="T3" fmla="*/ 1 h 17"/>
                <a:gd name="T4" fmla="*/ 1 w 22"/>
                <a:gd name="T5" fmla="*/ 2 h 17"/>
                <a:gd name="T6" fmla="*/ 0 w 22"/>
                <a:gd name="T7" fmla="*/ 6 h 17"/>
                <a:gd name="T8" fmla="*/ 11 w 22"/>
                <a:gd name="T9" fmla="*/ 17 h 17"/>
                <a:gd name="T10" fmla="*/ 22 w 22"/>
                <a:gd name="T11" fmla="*/ 6 h 17"/>
                <a:gd name="T12" fmla="*/ 22 w 22"/>
                <a:gd name="T13" fmla="*/ 5 h 17"/>
                <a:gd name="T14" fmla="*/ 19 w 22"/>
                <a:gd name="T15" fmla="*/ 8 h 17"/>
                <a:gd name="T16" fmla="*/ 18 w 22"/>
                <a:gd name="T17" fmla="*/ 8 h 17"/>
                <a:gd name="T18" fmla="*/ 11 w 22"/>
                <a:gd name="T19" fmla="*/ 13 h 17"/>
                <a:gd name="T20" fmla="*/ 4 w 22"/>
                <a:gd name="T21" fmla="*/ 6 h 17"/>
                <a:gd name="T22" fmla="*/ 6 w 22"/>
                <a:gd name="T23" fmla="*/ 1 h 17"/>
                <a:gd name="T24" fmla="*/ 16 w 22"/>
                <a:gd name="T25" fmla="*/ 0 h 17"/>
                <a:gd name="T26" fmla="*/ 18 w 22"/>
                <a:gd name="T27" fmla="*/ 3 h 17"/>
                <a:gd name="T28" fmla="*/ 19 w 22"/>
                <a:gd name="T29" fmla="*/ 2 h 17"/>
                <a:gd name="T30" fmla="*/ 22 w 22"/>
                <a:gd name="T31" fmla="*/ 5 h 17"/>
                <a:gd name="T32" fmla="*/ 22 w 22"/>
                <a:gd name="T33" fmla="*/ 1 h 17"/>
                <a:gd name="T34" fmla="*/ 16 w 2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7">
                  <a:moveTo>
                    <a:pt x="6" y="1"/>
                  </a:move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12"/>
                    <a:pt x="5" y="17"/>
                    <a:pt x="11" y="17"/>
                  </a:cubicBezTo>
                  <a:cubicBezTo>
                    <a:pt x="17" y="17"/>
                    <a:pt x="22" y="12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7"/>
                    <a:pt x="21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11"/>
                    <a:pt x="15" y="13"/>
                    <a:pt x="11" y="13"/>
                  </a:cubicBezTo>
                  <a:cubicBezTo>
                    <a:pt x="7" y="13"/>
                    <a:pt x="4" y="10"/>
                    <a:pt x="4" y="6"/>
                  </a:cubicBezTo>
                  <a:cubicBezTo>
                    <a:pt x="4" y="4"/>
                    <a:pt x="5" y="2"/>
                    <a:pt x="6" y="1"/>
                  </a:cubicBezTo>
                  <a:moveTo>
                    <a:pt x="16" y="0"/>
                  </a:moveTo>
                  <a:cubicBezTo>
                    <a:pt x="17" y="1"/>
                    <a:pt x="17" y="2"/>
                    <a:pt x="18" y="3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1" y="2"/>
                    <a:pt x="22" y="3"/>
                    <a:pt x="22" y="5"/>
                  </a:cubicBezTo>
                  <a:cubicBezTo>
                    <a:pt x="22" y="4"/>
                    <a:pt x="22" y="2"/>
                    <a:pt x="22" y="1"/>
                  </a:cubicBezTo>
                  <a:cubicBezTo>
                    <a:pt x="20" y="1"/>
                    <a:pt x="18" y="1"/>
                    <a:pt x="16" y="0"/>
                  </a:cubicBezTo>
                </a:path>
              </a:pathLst>
            </a:custGeom>
            <a:solidFill>
              <a:srgbClr val="B0B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ṧ1îḓè">
              <a:extLst>
                <a:ext uri="{FF2B5EF4-FFF2-40B4-BE49-F238E27FC236}">
                  <a16:creationId xmlns:a16="http://schemas.microsoft.com/office/drawing/2014/main" id="{07335190-F815-4982-BEC5-5914B8D26744}"/>
                </a:ext>
              </a:extLst>
            </p:cNvPr>
            <p:cNvSpPr/>
            <p:nvPr/>
          </p:nvSpPr>
          <p:spPr bwMode="auto">
            <a:xfrm>
              <a:off x="6333299" y="2042144"/>
              <a:ext cx="67139" cy="62509"/>
            </a:xfrm>
            <a:custGeom>
              <a:avLst/>
              <a:gdLst>
                <a:gd name="T0" fmla="*/ 8 w 14"/>
                <a:gd name="T1" fmla="*/ 0 h 13"/>
                <a:gd name="T2" fmla="*/ 2 w 14"/>
                <a:gd name="T3" fmla="*/ 1 h 13"/>
                <a:gd name="T4" fmla="*/ 0 w 14"/>
                <a:gd name="T5" fmla="*/ 6 h 13"/>
                <a:gd name="T6" fmla="*/ 7 w 14"/>
                <a:gd name="T7" fmla="*/ 13 h 13"/>
                <a:gd name="T8" fmla="*/ 14 w 14"/>
                <a:gd name="T9" fmla="*/ 8 h 13"/>
                <a:gd name="T10" fmla="*/ 11 w 14"/>
                <a:gd name="T11" fmla="*/ 5 h 13"/>
                <a:gd name="T12" fmla="*/ 14 w 14"/>
                <a:gd name="T13" fmla="*/ 3 h 13"/>
                <a:gd name="T14" fmla="*/ 12 w 14"/>
                <a:gd name="T15" fmla="*/ 0 h 13"/>
                <a:gd name="T16" fmla="*/ 8 w 1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1" y="13"/>
                    <a:pt x="13" y="11"/>
                    <a:pt x="14" y="8"/>
                  </a:cubicBezTo>
                  <a:cubicBezTo>
                    <a:pt x="13" y="8"/>
                    <a:pt x="11" y="6"/>
                    <a:pt x="11" y="5"/>
                  </a:cubicBezTo>
                  <a:cubicBezTo>
                    <a:pt x="11" y="4"/>
                    <a:pt x="12" y="3"/>
                    <a:pt x="14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1" y="0"/>
                    <a:pt x="9" y="0"/>
                    <a:pt x="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ŝľîdé">
              <a:extLst>
                <a:ext uri="{FF2B5EF4-FFF2-40B4-BE49-F238E27FC236}">
                  <a16:creationId xmlns:a16="http://schemas.microsoft.com/office/drawing/2014/main" id="{166E3CEC-5038-4F42-8AF5-26B8C5B5EC7B}"/>
                </a:ext>
              </a:extLst>
            </p:cNvPr>
            <p:cNvSpPr/>
            <p:nvPr/>
          </p:nvSpPr>
          <p:spPr bwMode="auto">
            <a:xfrm>
              <a:off x="6386546" y="2051405"/>
              <a:ext cx="34728" cy="30097"/>
            </a:xfrm>
            <a:custGeom>
              <a:avLst/>
              <a:gdLst>
                <a:gd name="T0" fmla="*/ 4 w 7"/>
                <a:gd name="T1" fmla="*/ 0 h 6"/>
                <a:gd name="T2" fmla="*/ 3 w 7"/>
                <a:gd name="T3" fmla="*/ 1 h 6"/>
                <a:gd name="T4" fmla="*/ 0 w 7"/>
                <a:gd name="T5" fmla="*/ 3 h 6"/>
                <a:gd name="T6" fmla="*/ 3 w 7"/>
                <a:gd name="T7" fmla="*/ 6 h 6"/>
                <a:gd name="T8" fmla="*/ 4 w 7"/>
                <a:gd name="T9" fmla="*/ 6 h 6"/>
                <a:gd name="T10" fmla="*/ 7 w 7"/>
                <a:gd name="T11" fmla="*/ 3 h 6"/>
                <a:gd name="T12" fmla="*/ 7 w 7"/>
                <a:gd name="T13" fmla="*/ 3 h 6"/>
                <a:gd name="T14" fmla="*/ 7 w 7"/>
                <a:gd name="T15" fmla="*/ 3 h 6"/>
                <a:gd name="T16" fmla="*/ 4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6" y="6"/>
                    <a:pt x="7" y="5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sľiďè">
              <a:extLst>
                <a:ext uri="{FF2B5EF4-FFF2-40B4-BE49-F238E27FC236}">
                  <a16:creationId xmlns:a16="http://schemas.microsoft.com/office/drawing/2014/main" id="{0674E75D-B515-4D8F-B024-C15A8B8AD5EB}"/>
                </a:ext>
              </a:extLst>
            </p:cNvPr>
            <p:cNvSpPr/>
            <p:nvPr/>
          </p:nvSpPr>
          <p:spPr bwMode="auto">
            <a:xfrm>
              <a:off x="6236064" y="2014363"/>
              <a:ext cx="256979" cy="85660"/>
            </a:xfrm>
            <a:custGeom>
              <a:avLst/>
              <a:gdLst>
                <a:gd name="T0" fmla="*/ 29 w 53"/>
                <a:gd name="T1" fmla="*/ 0 h 18"/>
                <a:gd name="T2" fmla="*/ 2 w 53"/>
                <a:gd name="T3" fmla="*/ 15 h 18"/>
                <a:gd name="T4" fmla="*/ 0 w 53"/>
                <a:gd name="T5" fmla="*/ 18 h 18"/>
                <a:gd name="T6" fmla="*/ 0 w 53"/>
                <a:gd name="T7" fmla="*/ 18 h 18"/>
                <a:gd name="T8" fmla="*/ 17 w 53"/>
                <a:gd name="T9" fmla="*/ 8 h 18"/>
                <a:gd name="T10" fmla="*/ 20 w 53"/>
                <a:gd name="T11" fmla="*/ 7 h 18"/>
                <a:gd name="T12" fmla="*/ 22 w 53"/>
                <a:gd name="T13" fmla="*/ 7 h 18"/>
                <a:gd name="T14" fmla="*/ 28 w 53"/>
                <a:gd name="T15" fmla="*/ 6 h 18"/>
                <a:gd name="T16" fmla="*/ 32 w 53"/>
                <a:gd name="T17" fmla="*/ 6 h 18"/>
                <a:gd name="T18" fmla="*/ 38 w 53"/>
                <a:gd name="T19" fmla="*/ 7 h 18"/>
                <a:gd name="T20" fmla="*/ 49 w 53"/>
                <a:gd name="T21" fmla="*/ 17 h 18"/>
                <a:gd name="T22" fmla="*/ 49 w 53"/>
                <a:gd name="T23" fmla="*/ 17 h 18"/>
                <a:gd name="T24" fmla="*/ 41 w 53"/>
                <a:gd name="T25" fmla="*/ 2 h 18"/>
                <a:gd name="T26" fmla="*/ 29 w 5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8">
                  <a:moveTo>
                    <a:pt x="29" y="0"/>
                  </a:moveTo>
                  <a:cubicBezTo>
                    <a:pt x="19" y="0"/>
                    <a:pt x="9" y="5"/>
                    <a:pt x="2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2"/>
                    <a:pt x="17" y="8"/>
                  </a:cubicBezTo>
                  <a:cubicBezTo>
                    <a:pt x="18" y="8"/>
                    <a:pt x="19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4" y="6"/>
                    <a:pt x="26" y="6"/>
                    <a:pt x="28" y="6"/>
                  </a:cubicBezTo>
                  <a:cubicBezTo>
                    <a:pt x="29" y="6"/>
                    <a:pt x="31" y="6"/>
                    <a:pt x="32" y="6"/>
                  </a:cubicBezTo>
                  <a:cubicBezTo>
                    <a:pt x="34" y="7"/>
                    <a:pt x="36" y="7"/>
                    <a:pt x="38" y="7"/>
                  </a:cubicBezTo>
                  <a:cubicBezTo>
                    <a:pt x="44" y="9"/>
                    <a:pt x="48" y="12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3" y="13"/>
                    <a:pt x="53" y="7"/>
                    <a:pt x="41" y="2"/>
                  </a:cubicBezTo>
                  <a:cubicBezTo>
                    <a:pt x="37" y="1"/>
                    <a:pt x="33" y="0"/>
                    <a:pt x="29" y="0"/>
                  </a:cubicBezTo>
                </a:path>
              </a:pathLst>
            </a:custGeom>
            <a:solidFill>
              <a:srgbClr val="F2C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ṩlíďê">
              <a:extLst>
                <a:ext uri="{FF2B5EF4-FFF2-40B4-BE49-F238E27FC236}">
                  <a16:creationId xmlns:a16="http://schemas.microsoft.com/office/drawing/2014/main" id="{D72DCC83-573E-4170-99CA-10E03A60AA9D}"/>
                </a:ext>
              </a:extLst>
            </p:cNvPr>
            <p:cNvSpPr/>
            <p:nvPr/>
          </p:nvSpPr>
          <p:spPr bwMode="auto">
            <a:xfrm>
              <a:off x="5467445" y="1931019"/>
              <a:ext cx="1252481" cy="294021"/>
            </a:xfrm>
            <a:custGeom>
              <a:avLst/>
              <a:gdLst>
                <a:gd name="T0" fmla="*/ 260 w 260"/>
                <a:gd name="T1" fmla="*/ 9 h 61"/>
                <a:gd name="T2" fmla="*/ 224 w 260"/>
                <a:gd name="T3" fmla="*/ 9 h 61"/>
                <a:gd name="T4" fmla="*/ 207 w 260"/>
                <a:gd name="T5" fmla="*/ 0 h 61"/>
                <a:gd name="T6" fmla="*/ 159 w 260"/>
                <a:gd name="T7" fmla="*/ 0 h 61"/>
                <a:gd name="T8" fmla="*/ 140 w 260"/>
                <a:gd name="T9" fmla="*/ 19 h 61"/>
                <a:gd name="T10" fmla="*/ 140 w 260"/>
                <a:gd name="T11" fmla="*/ 22 h 61"/>
                <a:gd name="T12" fmla="*/ 116 w 260"/>
                <a:gd name="T13" fmla="*/ 22 h 61"/>
                <a:gd name="T14" fmla="*/ 116 w 260"/>
                <a:gd name="T15" fmla="*/ 19 h 61"/>
                <a:gd name="T16" fmla="*/ 97 w 260"/>
                <a:gd name="T17" fmla="*/ 0 h 61"/>
                <a:gd name="T18" fmla="*/ 48 w 260"/>
                <a:gd name="T19" fmla="*/ 0 h 61"/>
                <a:gd name="T20" fmla="*/ 31 w 260"/>
                <a:gd name="T21" fmla="*/ 10 h 61"/>
                <a:gd name="T22" fmla="*/ 0 w 260"/>
                <a:gd name="T23" fmla="*/ 9 h 61"/>
                <a:gd name="T24" fmla="*/ 0 w 260"/>
                <a:gd name="T25" fmla="*/ 15 h 61"/>
                <a:gd name="T26" fmla="*/ 29 w 260"/>
                <a:gd name="T27" fmla="*/ 27 h 61"/>
                <a:gd name="T28" fmla="*/ 29 w 260"/>
                <a:gd name="T29" fmla="*/ 42 h 61"/>
                <a:gd name="T30" fmla="*/ 48 w 260"/>
                <a:gd name="T31" fmla="*/ 61 h 61"/>
                <a:gd name="T32" fmla="*/ 97 w 260"/>
                <a:gd name="T33" fmla="*/ 61 h 61"/>
                <a:gd name="T34" fmla="*/ 116 w 260"/>
                <a:gd name="T35" fmla="*/ 42 h 61"/>
                <a:gd name="T36" fmla="*/ 116 w 260"/>
                <a:gd name="T37" fmla="*/ 31 h 61"/>
                <a:gd name="T38" fmla="*/ 140 w 260"/>
                <a:gd name="T39" fmla="*/ 31 h 61"/>
                <a:gd name="T40" fmla="*/ 140 w 260"/>
                <a:gd name="T41" fmla="*/ 42 h 61"/>
                <a:gd name="T42" fmla="*/ 159 w 260"/>
                <a:gd name="T43" fmla="*/ 61 h 61"/>
                <a:gd name="T44" fmla="*/ 207 w 260"/>
                <a:gd name="T45" fmla="*/ 61 h 61"/>
                <a:gd name="T46" fmla="*/ 227 w 260"/>
                <a:gd name="T47" fmla="*/ 42 h 61"/>
                <a:gd name="T48" fmla="*/ 227 w 260"/>
                <a:gd name="T49" fmla="*/ 26 h 61"/>
                <a:gd name="T50" fmla="*/ 260 w 260"/>
                <a:gd name="T51" fmla="*/ 15 h 61"/>
                <a:gd name="T52" fmla="*/ 260 w 260"/>
                <a:gd name="T53" fmla="*/ 9 h 61"/>
                <a:gd name="T54" fmla="*/ 110 w 260"/>
                <a:gd name="T55" fmla="*/ 40 h 61"/>
                <a:gd name="T56" fmla="*/ 93 w 260"/>
                <a:gd name="T57" fmla="*/ 57 h 61"/>
                <a:gd name="T58" fmla="*/ 52 w 260"/>
                <a:gd name="T59" fmla="*/ 57 h 61"/>
                <a:gd name="T60" fmla="*/ 35 w 260"/>
                <a:gd name="T61" fmla="*/ 40 h 61"/>
                <a:gd name="T62" fmla="*/ 35 w 260"/>
                <a:gd name="T63" fmla="*/ 20 h 61"/>
                <a:gd name="T64" fmla="*/ 52 w 260"/>
                <a:gd name="T65" fmla="*/ 4 h 61"/>
                <a:gd name="T66" fmla="*/ 93 w 260"/>
                <a:gd name="T67" fmla="*/ 4 h 61"/>
                <a:gd name="T68" fmla="*/ 110 w 260"/>
                <a:gd name="T69" fmla="*/ 20 h 61"/>
                <a:gd name="T70" fmla="*/ 110 w 260"/>
                <a:gd name="T71" fmla="*/ 40 h 61"/>
                <a:gd name="T72" fmla="*/ 220 w 260"/>
                <a:gd name="T73" fmla="*/ 40 h 61"/>
                <a:gd name="T74" fmla="*/ 204 w 260"/>
                <a:gd name="T75" fmla="*/ 57 h 61"/>
                <a:gd name="T76" fmla="*/ 162 w 260"/>
                <a:gd name="T77" fmla="*/ 57 h 61"/>
                <a:gd name="T78" fmla="*/ 146 w 260"/>
                <a:gd name="T79" fmla="*/ 40 h 61"/>
                <a:gd name="T80" fmla="*/ 146 w 260"/>
                <a:gd name="T81" fmla="*/ 31 h 61"/>
                <a:gd name="T82" fmla="*/ 146 w 260"/>
                <a:gd name="T83" fmla="*/ 31 h 61"/>
                <a:gd name="T84" fmla="*/ 146 w 260"/>
                <a:gd name="T85" fmla="*/ 30 h 61"/>
                <a:gd name="T86" fmla="*/ 146 w 260"/>
                <a:gd name="T87" fmla="*/ 20 h 61"/>
                <a:gd name="T88" fmla="*/ 162 w 260"/>
                <a:gd name="T89" fmla="*/ 4 h 61"/>
                <a:gd name="T90" fmla="*/ 204 w 260"/>
                <a:gd name="T91" fmla="*/ 4 h 61"/>
                <a:gd name="T92" fmla="*/ 220 w 260"/>
                <a:gd name="T93" fmla="*/ 20 h 61"/>
                <a:gd name="T94" fmla="*/ 220 w 260"/>
                <a:gd name="T95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0" h="61">
                  <a:moveTo>
                    <a:pt x="260" y="9"/>
                  </a:moveTo>
                  <a:cubicBezTo>
                    <a:pt x="224" y="9"/>
                    <a:pt x="224" y="9"/>
                    <a:pt x="224" y="9"/>
                  </a:cubicBezTo>
                  <a:cubicBezTo>
                    <a:pt x="220" y="4"/>
                    <a:pt x="214" y="0"/>
                    <a:pt x="207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48" y="0"/>
                    <a:pt x="140" y="8"/>
                    <a:pt x="140" y="19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37" y="22"/>
                    <a:pt x="118" y="22"/>
                    <a:pt x="116" y="22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6" y="8"/>
                    <a:pt x="107" y="0"/>
                    <a:pt x="9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35" y="4"/>
                    <a:pt x="31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53"/>
                    <a:pt x="38" y="61"/>
                    <a:pt x="48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107" y="61"/>
                    <a:pt x="116" y="53"/>
                    <a:pt x="116" y="4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9" y="30"/>
                    <a:pt x="138" y="30"/>
                    <a:pt x="140" y="31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53"/>
                    <a:pt x="148" y="61"/>
                    <a:pt x="159" y="61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18" y="61"/>
                    <a:pt x="227" y="53"/>
                    <a:pt x="227" y="42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60" y="15"/>
                    <a:pt x="260" y="15"/>
                    <a:pt x="260" y="15"/>
                  </a:cubicBezTo>
                  <a:lnTo>
                    <a:pt x="260" y="9"/>
                  </a:lnTo>
                  <a:close/>
                  <a:moveTo>
                    <a:pt x="110" y="40"/>
                  </a:moveTo>
                  <a:cubicBezTo>
                    <a:pt x="110" y="49"/>
                    <a:pt x="102" y="57"/>
                    <a:pt x="9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43" y="57"/>
                    <a:pt x="35" y="49"/>
                    <a:pt x="35" y="4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11"/>
                    <a:pt x="43" y="4"/>
                    <a:pt x="52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2" y="4"/>
                    <a:pt x="110" y="11"/>
                    <a:pt x="110" y="20"/>
                  </a:cubicBezTo>
                  <a:lnTo>
                    <a:pt x="110" y="40"/>
                  </a:lnTo>
                  <a:close/>
                  <a:moveTo>
                    <a:pt x="220" y="40"/>
                  </a:moveTo>
                  <a:cubicBezTo>
                    <a:pt x="220" y="49"/>
                    <a:pt x="213" y="57"/>
                    <a:pt x="204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53" y="57"/>
                    <a:pt x="146" y="49"/>
                    <a:pt x="146" y="40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1"/>
                    <a:pt x="153" y="4"/>
                    <a:pt x="162" y="4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13" y="4"/>
                    <a:pt x="220" y="11"/>
                    <a:pt x="220" y="20"/>
                  </a:cubicBezTo>
                  <a:lnTo>
                    <a:pt x="220" y="4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ṡľiḑè">
              <a:extLst>
                <a:ext uri="{FF2B5EF4-FFF2-40B4-BE49-F238E27FC236}">
                  <a16:creationId xmlns:a16="http://schemas.microsoft.com/office/drawing/2014/main" id="{F6127B60-072F-4533-9BB6-33DC2D202B75}"/>
                </a:ext>
              </a:extLst>
            </p:cNvPr>
            <p:cNvSpPr/>
            <p:nvPr/>
          </p:nvSpPr>
          <p:spPr bwMode="auto">
            <a:xfrm>
              <a:off x="5263714" y="4081764"/>
              <a:ext cx="328747" cy="775565"/>
            </a:xfrm>
            <a:custGeom>
              <a:avLst/>
              <a:gdLst>
                <a:gd name="T0" fmla="*/ 0 w 68"/>
                <a:gd name="T1" fmla="*/ 0 h 161"/>
                <a:gd name="T2" fmla="*/ 8 w 68"/>
                <a:gd name="T3" fmla="*/ 89 h 161"/>
                <a:gd name="T4" fmla="*/ 19 w 68"/>
                <a:gd name="T5" fmla="*/ 161 h 161"/>
                <a:gd name="T6" fmla="*/ 68 w 68"/>
                <a:gd name="T7" fmla="*/ 159 h 161"/>
                <a:gd name="T8" fmla="*/ 0 w 68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61">
                  <a:moveTo>
                    <a:pt x="0" y="0"/>
                  </a:moveTo>
                  <a:cubicBezTo>
                    <a:pt x="0" y="0"/>
                    <a:pt x="6" y="74"/>
                    <a:pt x="8" y="89"/>
                  </a:cubicBezTo>
                  <a:cubicBezTo>
                    <a:pt x="11" y="105"/>
                    <a:pt x="19" y="161"/>
                    <a:pt x="19" y="16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59"/>
                    <a:pt x="24" y="110"/>
                    <a:pt x="0" y="0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ṥļïďè">
              <a:extLst>
                <a:ext uri="{FF2B5EF4-FFF2-40B4-BE49-F238E27FC236}">
                  <a16:creationId xmlns:a16="http://schemas.microsoft.com/office/drawing/2014/main" id="{0BC15B47-122C-4F37-878C-AC5CD5140B93}"/>
                </a:ext>
              </a:extLst>
            </p:cNvPr>
            <p:cNvSpPr/>
            <p:nvPr/>
          </p:nvSpPr>
          <p:spPr bwMode="auto">
            <a:xfrm>
              <a:off x="5944359" y="3366392"/>
              <a:ext cx="312542" cy="1419168"/>
            </a:xfrm>
            <a:custGeom>
              <a:avLst/>
              <a:gdLst>
                <a:gd name="T0" fmla="*/ 31 w 65"/>
                <a:gd name="T1" fmla="*/ 295 h 295"/>
                <a:gd name="T2" fmla="*/ 37 w 65"/>
                <a:gd name="T3" fmla="*/ 294 h 295"/>
                <a:gd name="T4" fmla="*/ 62 w 65"/>
                <a:gd name="T5" fmla="*/ 197 h 295"/>
                <a:gd name="T6" fmla="*/ 45 w 65"/>
                <a:gd name="T7" fmla="*/ 63 h 295"/>
                <a:gd name="T8" fmla="*/ 65 w 65"/>
                <a:gd name="T9" fmla="*/ 34 h 295"/>
                <a:gd name="T10" fmla="*/ 53 w 65"/>
                <a:gd name="T11" fmla="*/ 1 h 295"/>
                <a:gd name="T12" fmla="*/ 12 w 65"/>
                <a:gd name="T13" fmla="*/ 0 h 295"/>
                <a:gd name="T14" fmla="*/ 1 w 65"/>
                <a:gd name="T15" fmla="*/ 35 h 295"/>
                <a:gd name="T16" fmla="*/ 20 w 65"/>
                <a:gd name="T17" fmla="*/ 63 h 295"/>
                <a:gd name="T18" fmla="*/ 0 w 65"/>
                <a:gd name="T19" fmla="*/ 176 h 295"/>
                <a:gd name="T20" fmla="*/ 31 w 65"/>
                <a:gd name="T2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295">
                  <a:moveTo>
                    <a:pt x="31" y="295"/>
                  </a:moveTo>
                  <a:cubicBezTo>
                    <a:pt x="33" y="295"/>
                    <a:pt x="35" y="294"/>
                    <a:pt x="37" y="294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0" y="176"/>
                    <a:pt x="0" y="176"/>
                    <a:pt x="0" y="176"/>
                  </a:cubicBezTo>
                  <a:lnTo>
                    <a:pt x="31" y="295"/>
                  </a:lnTo>
                  <a:close/>
                </a:path>
              </a:pathLst>
            </a:custGeom>
            <a:solidFill>
              <a:srgbClr val="5FA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śḻïḍè">
              <a:extLst>
                <a:ext uri="{FF2B5EF4-FFF2-40B4-BE49-F238E27FC236}">
                  <a16:creationId xmlns:a16="http://schemas.microsoft.com/office/drawing/2014/main" id="{066BD1A5-5F2C-47BB-B097-197143D06159}"/>
                </a:ext>
              </a:extLst>
            </p:cNvPr>
            <p:cNvSpPr/>
            <p:nvPr/>
          </p:nvSpPr>
          <p:spPr bwMode="auto">
            <a:xfrm>
              <a:off x="6122623" y="3211280"/>
              <a:ext cx="731578" cy="1569650"/>
            </a:xfrm>
            <a:custGeom>
              <a:avLst/>
              <a:gdLst>
                <a:gd name="T0" fmla="*/ 45 w 152"/>
                <a:gd name="T1" fmla="*/ 319 h 326"/>
                <a:gd name="T2" fmla="*/ 116 w 152"/>
                <a:gd name="T3" fmla="*/ 186 h 326"/>
                <a:gd name="T4" fmla="*/ 107 w 152"/>
                <a:gd name="T5" fmla="*/ 140 h 326"/>
                <a:gd name="T6" fmla="*/ 152 w 152"/>
                <a:gd name="T7" fmla="*/ 132 h 326"/>
                <a:gd name="T8" fmla="*/ 144 w 152"/>
                <a:gd name="T9" fmla="*/ 14 h 326"/>
                <a:gd name="T10" fmla="*/ 109 w 152"/>
                <a:gd name="T11" fmla="*/ 9 h 326"/>
                <a:gd name="T12" fmla="*/ 94 w 152"/>
                <a:gd name="T13" fmla="*/ 0 h 326"/>
                <a:gd name="T14" fmla="*/ 76 w 152"/>
                <a:gd name="T15" fmla="*/ 27 h 326"/>
                <a:gd name="T16" fmla="*/ 0 w 152"/>
                <a:gd name="T17" fmla="*/ 326 h 326"/>
                <a:gd name="T18" fmla="*/ 45 w 152"/>
                <a:gd name="T19" fmla="*/ 31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326">
                  <a:moveTo>
                    <a:pt x="45" y="319"/>
                  </a:moveTo>
                  <a:cubicBezTo>
                    <a:pt x="116" y="186"/>
                    <a:pt x="116" y="186"/>
                    <a:pt x="116" y="186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4" y="6"/>
                    <a:pt x="99" y="4"/>
                    <a:pt x="94" y="0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4" y="324"/>
                    <a:pt x="28" y="321"/>
                    <a:pt x="45" y="319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šḷïḑê">
              <a:extLst>
                <a:ext uri="{FF2B5EF4-FFF2-40B4-BE49-F238E27FC236}">
                  <a16:creationId xmlns:a16="http://schemas.microsoft.com/office/drawing/2014/main" id="{2B1F6969-8311-4E9B-98AA-C61625778C01}"/>
                </a:ext>
              </a:extLst>
            </p:cNvPr>
            <p:cNvSpPr/>
            <p:nvPr/>
          </p:nvSpPr>
          <p:spPr bwMode="auto">
            <a:xfrm>
              <a:off x="5374840" y="3215910"/>
              <a:ext cx="717687" cy="1592802"/>
            </a:xfrm>
            <a:custGeom>
              <a:avLst/>
              <a:gdLst>
                <a:gd name="T0" fmla="*/ 36 w 149"/>
                <a:gd name="T1" fmla="*/ 184 h 331"/>
                <a:gd name="T2" fmla="*/ 113 w 149"/>
                <a:gd name="T3" fmla="*/ 331 h 331"/>
                <a:gd name="T4" fmla="*/ 149 w 149"/>
                <a:gd name="T5" fmla="*/ 326 h 331"/>
                <a:gd name="T6" fmla="*/ 72 w 149"/>
                <a:gd name="T7" fmla="*/ 24 h 331"/>
                <a:gd name="T8" fmla="*/ 54 w 149"/>
                <a:gd name="T9" fmla="*/ 0 h 331"/>
                <a:gd name="T10" fmla="*/ 39 w 149"/>
                <a:gd name="T11" fmla="*/ 8 h 331"/>
                <a:gd name="T12" fmla="*/ 6 w 149"/>
                <a:gd name="T13" fmla="*/ 12 h 331"/>
                <a:gd name="T14" fmla="*/ 0 w 149"/>
                <a:gd name="T15" fmla="*/ 130 h 331"/>
                <a:gd name="T16" fmla="*/ 45 w 149"/>
                <a:gd name="T17" fmla="*/ 138 h 331"/>
                <a:gd name="T18" fmla="*/ 36 w 149"/>
                <a:gd name="T19" fmla="*/ 18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331">
                  <a:moveTo>
                    <a:pt x="36" y="184"/>
                  </a:moveTo>
                  <a:cubicBezTo>
                    <a:pt x="113" y="331"/>
                    <a:pt x="113" y="331"/>
                    <a:pt x="113" y="331"/>
                  </a:cubicBezTo>
                  <a:cubicBezTo>
                    <a:pt x="124" y="330"/>
                    <a:pt x="136" y="328"/>
                    <a:pt x="149" y="3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9" y="3"/>
                    <a:pt x="44" y="6"/>
                    <a:pt x="39" y="8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45" y="138"/>
                    <a:pt x="45" y="138"/>
                    <a:pt x="45" y="138"/>
                  </a:cubicBezTo>
                  <a:lnTo>
                    <a:pt x="36" y="184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ś1îḓê">
              <a:extLst>
                <a:ext uri="{FF2B5EF4-FFF2-40B4-BE49-F238E27FC236}">
                  <a16:creationId xmlns:a16="http://schemas.microsoft.com/office/drawing/2014/main" id="{881BF91E-DCBB-42F3-84F3-4A9ECA36D1FB}"/>
                </a:ext>
              </a:extLst>
            </p:cNvPr>
            <p:cNvSpPr/>
            <p:nvPr/>
          </p:nvSpPr>
          <p:spPr bwMode="auto">
            <a:xfrm>
              <a:off x="5129437" y="4380414"/>
              <a:ext cx="717687" cy="486175"/>
            </a:xfrm>
            <a:custGeom>
              <a:avLst/>
              <a:gdLst>
                <a:gd name="T0" fmla="*/ 10 w 149"/>
                <a:gd name="T1" fmla="*/ 82 h 101"/>
                <a:gd name="T2" fmla="*/ 30 w 149"/>
                <a:gd name="T3" fmla="*/ 99 h 101"/>
                <a:gd name="T4" fmla="*/ 149 w 149"/>
                <a:gd name="T5" fmla="*/ 92 h 101"/>
                <a:gd name="T6" fmla="*/ 123 w 149"/>
                <a:gd name="T7" fmla="*/ 62 h 101"/>
                <a:gd name="T8" fmla="*/ 62 w 149"/>
                <a:gd name="T9" fmla="*/ 9 h 101"/>
                <a:gd name="T10" fmla="*/ 40 w 149"/>
                <a:gd name="T11" fmla="*/ 5 h 101"/>
                <a:gd name="T12" fmla="*/ 47 w 149"/>
                <a:gd name="T13" fmla="*/ 25 h 101"/>
                <a:gd name="T14" fmla="*/ 96 w 149"/>
                <a:gd name="T15" fmla="*/ 68 h 101"/>
                <a:gd name="T16" fmla="*/ 95 w 149"/>
                <a:gd name="T17" fmla="*/ 69 h 101"/>
                <a:gd name="T18" fmla="*/ 42 w 149"/>
                <a:gd name="T19" fmla="*/ 22 h 101"/>
                <a:gd name="T20" fmla="*/ 21 w 149"/>
                <a:gd name="T21" fmla="*/ 18 h 101"/>
                <a:gd name="T22" fmla="*/ 27 w 149"/>
                <a:gd name="T23" fmla="*/ 39 h 101"/>
                <a:gd name="T24" fmla="*/ 78 w 149"/>
                <a:gd name="T25" fmla="*/ 83 h 101"/>
                <a:gd name="T26" fmla="*/ 77 w 149"/>
                <a:gd name="T27" fmla="*/ 84 h 101"/>
                <a:gd name="T28" fmla="*/ 26 w 149"/>
                <a:gd name="T29" fmla="*/ 39 h 101"/>
                <a:gd name="T30" fmla="*/ 6 w 149"/>
                <a:gd name="T31" fmla="*/ 36 h 101"/>
                <a:gd name="T32" fmla="*/ 13 w 149"/>
                <a:gd name="T33" fmla="*/ 55 h 101"/>
                <a:gd name="T34" fmla="*/ 61 w 149"/>
                <a:gd name="T35" fmla="*/ 97 h 101"/>
                <a:gd name="T36" fmla="*/ 60 w 149"/>
                <a:gd name="T37" fmla="*/ 98 h 101"/>
                <a:gd name="T38" fmla="*/ 24 w 149"/>
                <a:gd name="T39" fmla="*/ 66 h 101"/>
                <a:gd name="T40" fmla="*/ 4 w 149"/>
                <a:gd name="T41" fmla="*/ 62 h 101"/>
                <a:gd name="T42" fmla="*/ 10 w 149"/>
                <a:gd name="T43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9" h="101">
                  <a:moveTo>
                    <a:pt x="10" y="82"/>
                  </a:moveTo>
                  <a:cubicBezTo>
                    <a:pt x="30" y="99"/>
                    <a:pt x="30" y="99"/>
                    <a:pt x="30" y="99"/>
                  </a:cubicBezTo>
                  <a:cubicBezTo>
                    <a:pt x="69" y="101"/>
                    <a:pt x="100" y="99"/>
                    <a:pt x="149" y="92"/>
                  </a:cubicBezTo>
                  <a:cubicBezTo>
                    <a:pt x="129" y="69"/>
                    <a:pt x="127" y="65"/>
                    <a:pt x="123" y="62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54" y="2"/>
                    <a:pt x="44" y="0"/>
                    <a:pt x="40" y="5"/>
                  </a:cubicBezTo>
                  <a:cubicBezTo>
                    <a:pt x="36" y="9"/>
                    <a:pt x="39" y="18"/>
                    <a:pt x="47" y="25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4" y="15"/>
                    <a:pt x="25" y="14"/>
                    <a:pt x="21" y="18"/>
                  </a:cubicBezTo>
                  <a:cubicBezTo>
                    <a:pt x="17" y="23"/>
                    <a:pt x="20" y="32"/>
                    <a:pt x="27" y="39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9" y="33"/>
                    <a:pt x="10" y="31"/>
                    <a:pt x="6" y="36"/>
                  </a:cubicBezTo>
                  <a:cubicBezTo>
                    <a:pt x="3" y="40"/>
                    <a:pt x="5" y="48"/>
                    <a:pt x="13" y="55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6" y="60"/>
                    <a:pt x="8" y="58"/>
                    <a:pt x="4" y="62"/>
                  </a:cubicBezTo>
                  <a:cubicBezTo>
                    <a:pt x="0" y="67"/>
                    <a:pt x="3" y="75"/>
                    <a:pt x="10" y="82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Sḷiḋè">
              <a:extLst>
                <a:ext uri="{FF2B5EF4-FFF2-40B4-BE49-F238E27FC236}">
                  <a16:creationId xmlns:a16="http://schemas.microsoft.com/office/drawing/2014/main" id="{2E579AFF-A54A-483B-9C68-A52F47CD86B6}"/>
                </a:ext>
              </a:extLst>
            </p:cNvPr>
            <p:cNvSpPr/>
            <p:nvPr/>
          </p:nvSpPr>
          <p:spPr bwMode="auto">
            <a:xfrm>
              <a:off x="5187314" y="5438424"/>
              <a:ext cx="1824314" cy="245403"/>
            </a:xfrm>
            <a:custGeom>
              <a:avLst/>
              <a:gdLst>
                <a:gd name="T0" fmla="*/ 137 w 379"/>
                <a:gd name="T1" fmla="*/ 0 h 51"/>
                <a:gd name="T2" fmla="*/ 0 w 379"/>
                <a:gd name="T3" fmla="*/ 6 h 51"/>
                <a:gd name="T4" fmla="*/ 0 w 379"/>
                <a:gd name="T5" fmla="*/ 51 h 51"/>
                <a:gd name="T6" fmla="*/ 113 w 379"/>
                <a:gd name="T7" fmla="*/ 25 h 51"/>
                <a:gd name="T8" fmla="*/ 379 w 379"/>
                <a:gd name="T9" fmla="*/ 51 h 51"/>
                <a:gd name="T10" fmla="*/ 379 w 379"/>
                <a:gd name="T11" fmla="*/ 16 h 51"/>
                <a:gd name="T12" fmla="*/ 137 w 37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51">
                  <a:moveTo>
                    <a:pt x="137" y="0"/>
                  </a:moveTo>
                  <a:cubicBezTo>
                    <a:pt x="88" y="5"/>
                    <a:pt x="39" y="8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379" y="51"/>
                    <a:pt x="379" y="51"/>
                    <a:pt x="379" y="51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290" y="27"/>
                    <a:pt x="156" y="20"/>
                    <a:pt x="137" y="0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ŝ1iḑé">
              <a:extLst>
                <a:ext uri="{FF2B5EF4-FFF2-40B4-BE49-F238E27FC236}">
                  <a16:creationId xmlns:a16="http://schemas.microsoft.com/office/drawing/2014/main" id="{EF0C6007-F44B-4397-8D0A-BF9303E08AEB}"/>
                </a:ext>
              </a:extLst>
            </p:cNvPr>
            <p:cNvSpPr/>
            <p:nvPr/>
          </p:nvSpPr>
          <p:spPr bwMode="auto">
            <a:xfrm>
              <a:off x="6555551" y="5642154"/>
              <a:ext cx="361159" cy="456079"/>
            </a:xfrm>
            <a:custGeom>
              <a:avLst/>
              <a:gdLst>
                <a:gd name="T0" fmla="*/ 30 w 75"/>
                <a:gd name="T1" fmla="*/ 53 h 95"/>
                <a:gd name="T2" fmla="*/ 17 w 75"/>
                <a:gd name="T3" fmla="*/ 7 h 95"/>
                <a:gd name="T4" fmla="*/ 17 w 75"/>
                <a:gd name="T5" fmla="*/ 2 h 95"/>
                <a:gd name="T6" fmla="*/ 0 w 75"/>
                <a:gd name="T7" fmla="*/ 0 h 95"/>
                <a:gd name="T8" fmla="*/ 0 w 75"/>
                <a:gd name="T9" fmla="*/ 7 h 95"/>
                <a:gd name="T10" fmla="*/ 51 w 75"/>
                <a:gd name="T11" fmla="*/ 95 h 95"/>
                <a:gd name="T12" fmla="*/ 75 w 75"/>
                <a:gd name="T13" fmla="*/ 87 h 95"/>
                <a:gd name="T14" fmla="*/ 30 w 75"/>
                <a:gd name="T15" fmla="*/ 5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95">
                  <a:moveTo>
                    <a:pt x="30" y="53"/>
                  </a:moveTo>
                  <a:cubicBezTo>
                    <a:pt x="22" y="40"/>
                    <a:pt x="17" y="24"/>
                    <a:pt x="17" y="7"/>
                  </a:cubicBezTo>
                  <a:cubicBezTo>
                    <a:pt x="17" y="5"/>
                    <a:pt x="17" y="3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45"/>
                    <a:pt x="20" y="78"/>
                    <a:pt x="51" y="95"/>
                  </a:cubicBezTo>
                  <a:cubicBezTo>
                    <a:pt x="61" y="92"/>
                    <a:pt x="68" y="90"/>
                    <a:pt x="75" y="87"/>
                  </a:cubicBezTo>
                  <a:cubicBezTo>
                    <a:pt x="57" y="81"/>
                    <a:pt x="41" y="69"/>
                    <a:pt x="30" y="53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šliḋé">
              <a:extLst>
                <a:ext uri="{FF2B5EF4-FFF2-40B4-BE49-F238E27FC236}">
                  <a16:creationId xmlns:a16="http://schemas.microsoft.com/office/drawing/2014/main" id="{8EC8B219-3C90-4B79-B3AC-4AE2B67C74A2}"/>
                </a:ext>
              </a:extLst>
            </p:cNvPr>
            <p:cNvSpPr/>
            <p:nvPr/>
          </p:nvSpPr>
          <p:spPr bwMode="auto">
            <a:xfrm>
              <a:off x="5629503" y="5107361"/>
              <a:ext cx="993187" cy="379679"/>
            </a:xfrm>
            <a:custGeom>
              <a:avLst/>
              <a:gdLst>
                <a:gd name="T0" fmla="*/ 0 w 206"/>
                <a:gd name="T1" fmla="*/ 73 h 79"/>
                <a:gd name="T2" fmla="*/ 190 w 206"/>
                <a:gd name="T3" fmla="*/ 39 h 79"/>
                <a:gd name="T4" fmla="*/ 194 w 206"/>
                <a:gd name="T5" fmla="*/ 0 h 79"/>
                <a:gd name="T6" fmla="*/ 197 w 206"/>
                <a:gd name="T7" fmla="*/ 52 h 79"/>
                <a:gd name="T8" fmla="*/ 0 w 206"/>
                <a:gd name="T9" fmla="*/ 7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79">
                  <a:moveTo>
                    <a:pt x="0" y="73"/>
                  </a:moveTo>
                  <a:cubicBezTo>
                    <a:pt x="0" y="73"/>
                    <a:pt x="135" y="62"/>
                    <a:pt x="190" y="39"/>
                  </a:cubicBezTo>
                  <a:cubicBezTo>
                    <a:pt x="196" y="36"/>
                    <a:pt x="194" y="12"/>
                    <a:pt x="194" y="0"/>
                  </a:cubicBezTo>
                  <a:cubicBezTo>
                    <a:pt x="198" y="13"/>
                    <a:pt x="206" y="45"/>
                    <a:pt x="197" y="52"/>
                  </a:cubicBezTo>
                  <a:cubicBezTo>
                    <a:pt x="173" y="70"/>
                    <a:pt x="61" y="79"/>
                    <a:pt x="0" y="73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íṡ1ïḋe">
              <a:extLst>
                <a:ext uri="{FF2B5EF4-FFF2-40B4-BE49-F238E27FC236}">
                  <a16:creationId xmlns:a16="http://schemas.microsoft.com/office/drawing/2014/main" id="{A57C0AA0-0D06-4C92-AFB8-F27A3CA5B4FA}"/>
                </a:ext>
              </a:extLst>
            </p:cNvPr>
            <p:cNvSpPr/>
            <p:nvPr/>
          </p:nvSpPr>
          <p:spPr bwMode="auto">
            <a:xfrm>
              <a:off x="6430534" y="4709161"/>
              <a:ext cx="236142" cy="398200"/>
            </a:xfrm>
            <a:custGeom>
              <a:avLst/>
              <a:gdLst>
                <a:gd name="T0" fmla="*/ 102 w 102"/>
                <a:gd name="T1" fmla="*/ 155 h 172"/>
                <a:gd name="T2" fmla="*/ 58 w 102"/>
                <a:gd name="T3" fmla="*/ 172 h 172"/>
                <a:gd name="T4" fmla="*/ 0 w 102"/>
                <a:gd name="T5" fmla="*/ 16 h 172"/>
                <a:gd name="T6" fmla="*/ 43 w 102"/>
                <a:gd name="T7" fmla="*/ 0 h 172"/>
                <a:gd name="T8" fmla="*/ 102 w 102"/>
                <a:gd name="T9" fmla="*/ 15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72">
                  <a:moveTo>
                    <a:pt x="102" y="155"/>
                  </a:moveTo>
                  <a:lnTo>
                    <a:pt x="58" y="172"/>
                  </a:lnTo>
                  <a:lnTo>
                    <a:pt x="0" y="16"/>
                  </a:lnTo>
                  <a:lnTo>
                    <a:pt x="43" y="0"/>
                  </a:lnTo>
                  <a:lnTo>
                    <a:pt x="102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ṣḻîḓè">
              <a:extLst>
                <a:ext uri="{FF2B5EF4-FFF2-40B4-BE49-F238E27FC236}">
                  <a16:creationId xmlns:a16="http://schemas.microsoft.com/office/drawing/2014/main" id="{B488A291-42D1-4799-90D6-005F95EC6274}"/>
                </a:ext>
              </a:extLst>
            </p:cNvPr>
            <p:cNvSpPr/>
            <p:nvPr/>
          </p:nvSpPr>
          <p:spPr bwMode="auto">
            <a:xfrm>
              <a:off x="6541660" y="4727682"/>
              <a:ext cx="344954" cy="340323"/>
            </a:xfrm>
            <a:custGeom>
              <a:avLst/>
              <a:gdLst>
                <a:gd name="T0" fmla="*/ 72 w 72"/>
                <a:gd name="T1" fmla="*/ 5 h 71"/>
                <a:gd name="T2" fmla="*/ 9 w 72"/>
                <a:gd name="T3" fmla="*/ 0 h 71"/>
                <a:gd name="T4" fmla="*/ 0 w 72"/>
                <a:gd name="T5" fmla="*/ 2 h 71"/>
                <a:gd name="T6" fmla="*/ 26 w 72"/>
                <a:gd name="T7" fmla="*/ 71 h 71"/>
                <a:gd name="T8" fmla="*/ 65 w 72"/>
                <a:gd name="T9" fmla="*/ 41 h 71"/>
                <a:gd name="T10" fmla="*/ 72 w 72"/>
                <a:gd name="T11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1">
                  <a:moveTo>
                    <a:pt x="72" y="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0"/>
                    <a:pt x="0" y="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50" y="61"/>
                    <a:pt x="61" y="54"/>
                    <a:pt x="65" y="41"/>
                  </a:cubicBezTo>
                  <a:cubicBezTo>
                    <a:pt x="67" y="34"/>
                    <a:pt x="69" y="21"/>
                    <a:pt x="72" y="5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ṡḷîḓê">
              <a:extLst>
                <a:ext uri="{FF2B5EF4-FFF2-40B4-BE49-F238E27FC236}">
                  <a16:creationId xmlns:a16="http://schemas.microsoft.com/office/drawing/2014/main" id="{94561138-E7D6-43A8-8AC2-FC4F930A4748}"/>
                </a:ext>
              </a:extLst>
            </p:cNvPr>
            <p:cNvSpPr/>
            <p:nvPr/>
          </p:nvSpPr>
          <p:spPr bwMode="auto">
            <a:xfrm>
              <a:off x="6074006" y="5588906"/>
              <a:ext cx="23151" cy="620452"/>
            </a:xfrm>
            <a:custGeom>
              <a:avLst/>
              <a:gdLst>
                <a:gd name="T0" fmla="*/ 0 w 5"/>
                <a:gd name="T1" fmla="*/ 0 h 129"/>
                <a:gd name="T2" fmla="*/ 0 w 5"/>
                <a:gd name="T3" fmla="*/ 129 h 129"/>
                <a:gd name="T4" fmla="*/ 4 w 5"/>
                <a:gd name="T5" fmla="*/ 129 h 129"/>
                <a:gd name="T6" fmla="*/ 5 w 5"/>
                <a:gd name="T7" fmla="*/ 129 h 129"/>
                <a:gd name="T8" fmla="*/ 5 w 5"/>
                <a:gd name="T9" fmla="*/ 0 h 129"/>
                <a:gd name="T10" fmla="*/ 0 w 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9">
                  <a:moveTo>
                    <a:pt x="0" y="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1" y="129"/>
                    <a:pt x="2" y="129"/>
                    <a:pt x="4" y="129"/>
                  </a:cubicBezTo>
                  <a:cubicBezTo>
                    <a:pt x="4" y="129"/>
                    <a:pt x="5" y="129"/>
                    <a:pt x="5" y="129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1ídé">
              <a:extLst>
                <a:ext uri="{FF2B5EF4-FFF2-40B4-BE49-F238E27FC236}">
                  <a16:creationId xmlns:a16="http://schemas.microsoft.com/office/drawing/2014/main" id="{2FA9CB05-A133-4CE5-A3B7-8600302E2336}"/>
                </a:ext>
              </a:extLst>
            </p:cNvPr>
            <p:cNvSpPr/>
            <p:nvPr/>
          </p:nvSpPr>
          <p:spPr bwMode="auto">
            <a:xfrm>
              <a:off x="6155034" y="5857460"/>
              <a:ext cx="106496" cy="106495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$liďé">
              <a:extLst>
                <a:ext uri="{FF2B5EF4-FFF2-40B4-BE49-F238E27FC236}">
                  <a16:creationId xmlns:a16="http://schemas.microsoft.com/office/drawing/2014/main" id="{F58ECBCA-246E-440D-A67C-0E03DCBBE124}"/>
                </a:ext>
              </a:extLst>
            </p:cNvPr>
            <p:cNvSpPr/>
            <p:nvPr/>
          </p:nvSpPr>
          <p:spPr bwMode="auto">
            <a:xfrm>
              <a:off x="6217543" y="5901448"/>
              <a:ext cx="13891" cy="185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ṡḻíḋè">
              <a:extLst>
                <a:ext uri="{FF2B5EF4-FFF2-40B4-BE49-F238E27FC236}">
                  <a16:creationId xmlns:a16="http://schemas.microsoft.com/office/drawing/2014/main" id="{9905C989-BF7A-41B9-B3E8-64988302A22A}"/>
                </a:ext>
              </a:extLst>
            </p:cNvPr>
            <p:cNvSpPr/>
            <p:nvPr/>
          </p:nvSpPr>
          <p:spPr bwMode="auto">
            <a:xfrm>
              <a:off x="6185132" y="5901448"/>
              <a:ext cx="13891" cy="185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sḻîḓé">
              <a:extLst>
                <a:ext uri="{FF2B5EF4-FFF2-40B4-BE49-F238E27FC236}">
                  <a16:creationId xmlns:a16="http://schemas.microsoft.com/office/drawing/2014/main" id="{A4A98084-A86D-4C10-8864-41DE29B05820}"/>
                </a:ext>
              </a:extLst>
            </p:cNvPr>
            <p:cNvSpPr/>
            <p:nvPr/>
          </p:nvSpPr>
          <p:spPr bwMode="auto">
            <a:xfrm>
              <a:off x="5592461" y="3063112"/>
              <a:ext cx="513957" cy="562575"/>
            </a:xfrm>
            <a:custGeom>
              <a:avLst/>
              <a:gdLst>
                <a:gd name="T0" fmla="*/ 68 w 222"/>
                <a:gd name="T1" fmla="*/ 0 h 243"/>
                <a:gd name="T2" fmla="*/ 222 w 222"/>
                <a:gd name="T3" fmla="*/ 131 h 243"/>
                <a:gd name="T4" fmla="*/ 110 w 222"/>
                <a:gd name="T5" fmla="*/ 243 h 243"/>
                <a:gd name="T6" fmla="*/ 0 w 222"/>
                <a:gd name="T7" fmla="*/ 73 h 243"/>
                <a:gd name="T8" fmla="*/ 68 w 222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43">
                  <a:moveTo>
                    <a:pt x="68" y="0"/>
                  </a:moveTo>
                  <a:lnTo>
                    <a:pt x="222" y="131"/>
                  </a:lnTo>
                  <a:lnTo>
                    <a:pt x="110" y="243"/>
                  </a:lnTo>
                  <a:lnTo>
                    <a:pt x="0" y="7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ṡḻîďe">
              <a:extLst>
                <a:ext uri="{FF2B5EF4-FFF2-40B4-BE49-F238E27FC236}">
                  <a16:creationId xmlns:a16="http://schemas.microsoft.com/office/drawing/2014/main" id="{C1284B20-10EB-4CB4-A60B-C8A9F4A5AF82}"/>
                </a:ext>
              </a:extLst>
            </p:cNvPr>
            <p:cNvSpPr/>
            <p:nvPr/>
          </p:nvSpPr>
          <p:spPr bwMode="auto">
            <a:xfrm>
              <a:off x="6106418" y="3063112"/>
              <a:ext cx="511642" cy="562575"/>
            </a:xfrm>
            <a:custGeom>
              <a:avLst/>
              <a:gdLst>
                <a:gd name="T0" fmla="*/ 152 w 221"/>
                <a:gd name="T1" fmla="*/ 0 h 243"/>
                <a:gd name="T2" fmla="*/ 0 w 221"/>
                <a:gd name="T3" fmla="*/ 131 h 243"/>
                <a:gd name="T4" fmla="*/ 113 w 221"/>
                <a:gd name="T5" fmla="*/ 243 h 243"/>
                <a:gd name="T6" fmla="*/ 221 w 221"/>
                <a:gd name="T7" fmla="*/ 73 h 243"/>
                <a:gd name="T8" fmla="*/ 152 w 221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43">
                  <a:moveTo>
                    <a:pt x="152" y="0"/>
                  </a:moveTo>
                  <a:lnTo>
                    <a:pt x="0" y="131"/>
                  </a:lnTo>
                  <a:lnTo>
                    <a:pt x="113" y="243"/>
                  </a:lnTo>
                  <a:lnTo>
                    <a:pt x="221" y="7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B96A6DD0-53ED-49D1-969F-C61F0E1A6896}"/>
              </a:ext>
            </a:extLst>
          </p:cNvPr>
          <p:cNvCxnSpPr>
            <a:cxnSpLocks/>
          </p:cNvCxnSpPr>
          <p:nvPr/>
        </p:nvCxnSpPr>
        <p:spPr>
          <a:xfrm flipV="1">
            <a:off x="4444627" y="3169172"/>
            <a:ext cx="2682147" cy="67551"/>
          </a:xfrm>
          <a:prstGeom prst="straightConnector1">
            <a:avLst/>
          </a:prstGeom>
          <a:ln w="13335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sign_51197">
            <a:extLst>
              <a:ext uri="{FF2B5EF4-FFF2-40B4-BE49-F238E27FC236}">
                <a16:creationId xmlns:a16="http://schemas.microsoft.com/office/drawing/2014/main" id="{6E5E3A41-4C6D-4B43-92DA-2A62F40FDDFE}"/>
              </a:ext>
            </a:extLst>
          </p:cNvPr>
          <p:cNvSpPr>
            <a:spLocks noChangeAspect="1"/>
          </p:cNvSpPr>
          <p:nvPr/>
        </p:nvSpPr>
        <p:spPr bwMode="auto">
          <a:xfrm>
            <a:off x="5393057" y="3517234"/>
            <a:ext cx="716149" cy="656333"/>
          </a:xfrm>
          <a:custGeom>
            <a:avLst/>
            <a:gdLst>
              <a:gd name="T0" fmla="*/ 1263 w 1263"/>
              <a:gd name="T1" fmla="*/ 189 h 1159"/>
              <a:gd name="T2" fmla="*/ 694 w 1263"/>
              <a:gd name="T3" fmla="*/ 189 h 1159"/>
              <a:gd name="T4" fmla="*/ 634 w 1263"/>
              <a:gd name="T5" fmla="*/ 0 h 1159"/>
              <a:gd name="T6" fmla="*/ 506 w 1263"/>
              <a:gd name="T7" fmla="*/ 53 h 1159"/>
              <a:gd name="T8" fmla="*/ 551 w 1263"/>
              <a:gd name="T9" fmla="*/ 188 h 1159"/>
              <a:gd name="T10" fmla="*/ 0 w 1263"/>
              <a:gd name="T11" fmla="*/ 188 h 1159"/>
              <a:gd name="T12" fmla="*/ 0 w 1263"/>
              <a:gd name="T13" fmla="*/ 327 h 1159"/>
              <a:gd name="T14" fmla="*/ 579 w 1263"/>
              <a:gd name="T15" fmla="*/ 327 h 1159"/>
              <a:gd name="T16" fmla="*/ 592 w 1263"/>
              <a:gd name="T17" fmla="*/ 447 h 1159"/>
              <a:gd name="T18" fmla="*/ 206 w 1263"/>
              <a:gd name="T19" fmla="*/ 413 h 1159"/>
              <a:gd name="T20" fmla="*/ 86 w 1263"/>
              <a:gd name="T21" fmla="*/ 602 h 1159"/>
              <a:gd name="T22" fmla="*/ 275 w 1263"/>
              <a:gd name="T23" fmla="*/ 772 h 1159"/>
              <a:gd name="T24" fmla="*/ 334 w 1263"/>
              <a:gd name="T25" fmla="*/ 777 h 1159"/>
              <a:gd name="T26" fmla="*/ 598 w 1263"/>
              <a:gd name="T27" fmla="*/ 700 h 1159"/>
              <a:gd name="T28" fmla="*/ 592 w 1263"/>
              <a:gd name="T29" fmla="*/ 896 h 1159"/>
              <a:gd name="T30" fmla="*/ 585 w 1263"/>
              <a:gd name="T31" fmla="*/ 982 h 1159"/>
              <a:gd name="T32" fmla="*/ 724 w 1263"/>
              <a:gd name="T33" fmla="*/ 1159 h 1159"/>
              <a:gd name="T34" fmla="*/ 730 w 1263"/>
              <a:gd name="T35" fmla="*/ 901 h 1159"/>
              <a:gd name="T36" fmla="*/ 736 w 1263"/>
              <a:gd name="T37" fmla="*/ 583 h 1159"/>
              <a:gd name="T38" fmla="*/ 1023 w 1263"/>
              <a:gd name="T39" fmla="*/ 511 h 1159"/>
              <a:gd name="T40" fmla="*/ 1073 w 1263"/>
              <a:gd name="T41" fmla="*/ 563 h 1159"/>
              <a:gd name="T42" fmla="*/ 1058 w 1263"/>
              <a:gd name="T43" fmla="*/ 630 h 1159"/>
              <a:gd name="T44" fmla="*/ 869 w 1263"/>
              <a:gd name="T45" fmla="*/ 660 h 1159"/>
              <a:gd name="T46" fmla="*/ 841 w 1263"/>
              <a:gd name="T47" fmla="*/ 796 h 1159"/>
              <a:gd name="T48" fmla="*/ 938 w 1263"/>
              <a:gd name="T49" fmla="*/ 805 h 1159"/>
              <a:gd name="T50" fmla="*/ 1167 w 1263"/>
              <a:gd name="T51" fmla="*/ 723 h 1159"/>
              <a:gd name="T52" fmla="*/ 1198 w 1263"/>
              <a:gd name="T53" fmla="*/ 521 h 1159"/>
              <a:gd name="T54" fmla="*/ 1075 w 1263"/>
              <a:gd name="T55" fmla="*/ 383 h 1159"/>
              <a:gd name="T56" fmla="*/ 730 w 1263"/>
              <a:gd name="T57" fmla="*/ 432 h 1159"/>
              <a:gd name="T58" fmla="*/ 719 w 1263"/>
              <a:gd name="T59" fmla="*/ 327 h 1159"/>
              <a:gd name="T60" fmla="*/ 1263 w 1263"/>
              <a:gd name="T61" fmla="*/ 327 h 1159"/>
              <a:gd name="T62" fmla="*/ 1263 w 1263"/>
              <a:gd name="T63" fmla="*/ 189 h 1159"/>
              <a:gd name="T64" fmla="*/ 1263 w 1263"/>
              <a:gd name="T65" fmla="*/ 189 h 1159"/>
              <a:gd name="T66" fmla="*/ 224 w 1263"/>
              <a:gd name="T67" fmla="*/ 587 h 1159"/>
              <a:gd name="T68" fmla="*/ 271 w 1263"/>
              <a:gd name="T69" fmla="*/ 536 h 1159"/>
              <a:gd name="T70" fmla="*/ 534 w 1263"/>
              <a:gd name="T71" fmla="*/ 576 h 1159"/>
              <a:gd name="T72" fmla="*/ 224 w 1263"/>
              <a:gd name="T73" fmla="*/ 587 h 1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63" h="1159">
                <a:moveTo>
                  <a:pt x="1263" y="189"/>
                </a:moveTo>
                <a:lnTo>
                  <a:pt x="694" y="189"/>
                </a:lnTo>
                <a:cubicBezTo>
                  <a:pt x="678" y="122"/>
                  <a:pt x="659" y="60"/>
                  <a:pt x="634" y="0"/>
                </a:cubicBezTo>
                <a:lnTo>
                  <a:pt x="506" y="53"/>
                </a:lnTo>
                <a:cubicBezTo>
                  <a:pt x="524" y="96"/>
                  <a:pt x="538" y="141"/>
                  <a:pt x="551" y="188"/>
                </a:cubicBezTo>
                <a:lnTo>
                  <a:pt x="0" y="188"/>
                </a:lnTo>
                <a:lnTo>
                  <a:pt x="0" y="327"/>
                </a:lnTo>
                <a:lnTo>
                  <a:pt x="579" y="327"/>
                </a:lnTo>
                <a:cubicBezTo>
                  <a:pt x="584" y="365"/>
                  <a:pt x="589" y="405"/>
                  <a:pt x="592" y="447"/>
                </a:cubicBezTo>
                <a:cubicBezTo>
                  <a:pt x="448" y="350"/>
                  <a:pt x="297" y="365"/>
                  <a:pt x="206" y="413"/>
                </a:cubicBezTo>
                <a:cubicBezTo>
                  <a:pt x="124" y="457"/>
                  <a:pt x="78" y="529"/>
                  <a:pt x="86" y="602"/>
                </a:cubicBezTo>
                <a:cubicBezTo>
                  <a:pt x="91" y="648"/>
                  <a:pt x="122" y="731"/>
                  <a:pt x="275" y="772"/>
                </a:cubicBezTo>
                <a:cubicBezTo>
                  <a:pt x="275" y="772"/>
                  <a:pt x="303" y="778"/>
                  <a:pt x="334" y="777"/>
                </a:cubicBezTo>
                <a:cubicBezTo>
                  <a:pt x="444" y="774"/>
                  <a:pt x="531" y="743"/>
                  <a:pt x="598" y="700"/>
                </a:cubicBezTo>
                <a:cubicBezTo>
                  <a:pt x="596" y="765"/>
                  <a:pt x="594" y="831"/>
                  <a:pt x="592" y="896"/>
                </a:cubicBezTo>
                <a:lnTo>
                  <a:pt x="585" y="982"/>
                </a:lnTo>
                <a:lnTo>
                  <a:pt x="724" y="1159"/>
                </a:lnTo>
                <a:cubicBezTo>
                  <a:pt x="724" y="1074"/>
                  <a:pt x="727" y="986"/>
                  <a:pt x="730" y="901"/>
                </a:cubicBezTo>
                <a:cubicBezTo>
                  <a:pt x="734" y="797"/>
                  <a:pt x="738" y="689"/>
                  <a:pt x="736" y="583"/>
                </a:cubicBezTo>
                <a:cubicBezTo>
                  <a:pt x="914" y="493"/>
                  <a:pt x="992" y="499"/>
                  <a:pt x="1023" y="511"/>
                </a:cubicBezTo>
                <a:cubicBezTo>
                  <a:pt x="1037" y="517"/>
                  <a:pt x="1062" y="526"/>
                  <a:pt x="1073" y="563"/>
                </a:cubicBezTo>
                <a:cubicBezTo>
                  <a:pt x="1086" y="604"/>
                  <a:pt x="1062" y="625"/>
                  <a:pt x="1058" y="630"/>
                </a:cubicBezTo>
                <a:cubicBezTo>
                  <a:pt x="1029" y="662"/>
                  <a:pt x="946" y="676"/>
                  <a:pt x="869" y="660"/>
                </a:cubicBezTo>
                <a:lnTo>
                  <a:pt x="841" y="796"/>
                </a:lnTo>
                <a:cubicBezTo>
                  <a:pt x="871" y="802"/>
                  <a:pt x="904" y="805"/>
                  <a:pt x="938" y="805"/>
                </a:cubicBezTo>
                <a:cubicBezTo>
                  <a:pt x="1024" y="805"/>
                  <a:pt x="1114" y="782"/>
                  <a:pt x="1167" y="723"/>
                </a:cubicBezTo>
                <a:cubicBezTo>
                  <a:pt x="1199" y="686"/>
                  <a:pt x="1231" y="622"/>
                  <a:pt x="1198" y="521"/>
                </a:cubicBezTo>
                <a:cubicBezTo>
                  <a:pt x="1176" y="454"/>
                  <a:pt x="1134" y="406"/>
                  <a:pt x="1075" y="383"/>
                </a:cubicBezTo>
                <a:cubicBezTo>
                  <a:pt x="991" y="349"/>
                  <a:pt x="878" y="366"/>
                  <a:pt x="730" y="432"/>
                </a:cubicBezTo>
                <a:cubicBezTo>
                  <a:pt x="727" y="396"/>
                  <a:pt x="723" y="361"/>
                  <a:pt x="719" y="327"/>
                </a:cubicBezTo>
                <a:lnTo>
                  <a:pt x="1263" y="327"/>
                </a:lnTo>
                <a:lnTo>
                  <a:pt x="1263" y="189"/>
                </a:lnTo>
                <a:lnTo>
                  <a:pt x="1263" y="189"/>
                </a:lnTo>
                <a:close/>
                <a:moveTo>
                  <a:pt x="224" y="587"/>
                </a:moveTo>
                <a:cubicBezTo>
                  <a:pt x="222" y="577"/>
                  <a:pt x="237" y="554"/>
                  <a:pt x="271" y="536"/>
                </a:cubicBezTo>
                <a:cubicBezTo>
                  <a:pt x="330" y="505"/>
                  <a:pt x="433" y="498"/>
                  <a:pt x="534" y="576"/>
                </a:cubicBezTo>
                <a:cubicBezTo>
                  <a:pt x="470" y="622"/>
                  <a:pt x="264" y="658"/>
                  <a:pt x="224" y="5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14" name="图片 313">
            <a:extLst>
              <a:ext uri="{FF2B5EF4-FFF2-40B4-BE49-F238E27FC236}">
                <a16:creationId xmlns:a16="http://schemas.microsoft.com/office/drawing/2014/main" id="{8EDF771A-088D-4C28-82E0-53F0310EB9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37" y="3285609"/>
            <a:ext cx="1573550" cy="1575971"/>
          </a:xfrm>
          <a:prstGeom prst="rect">
            <a:avLst/>
          </a:prstGeom>
        </p:spPr>
      </p:pic>
      <p:sp>
        <p:nvSpPr>
          <p:cNvPr id="315" name="文本框 314">
            <a:extLst>
              <a:ext uri="{FF2B5EF4-FFF2-40B4-BE49-F238E27FC236}">
                <a16:creationId xmlns:a16="http://schemas.microsoft.com/office/drawing/2014/main" id="{82225614-D3E7-4959-A708-E84DE6C09ABB}"/>
              </a:ext>
            </a:extLst>
          </p:cNvPr>
          <p:cNvSpPr txBox="1"/>
          <p:nvPr/>
        </p:nvSpPr>
        <p:spPr>
          <a:xfrm>
            <a:off x="1808332" y="2780863"/>
            <a:ext cx="2414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二进制</a:t>
            </a: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3B54E076-6465-4FB7-B642-878233AFB0C4}"/>
              </a:ext>
            </a:extLst>
          </p:cNvPr>
          <p:cNvGrpSpPr/>
          <p:nvPr/>
        </p:nvGrpSpPr>
        <p:grpSpPr>
          <a:xfrm>
            <a:off x="7937989" y="1416135"/>
            <a:ext cx="787505" cy="791231"/>
            <a:chOff x="8137528" y="538966"/>
            <a:chExt cx="1072265" cy="1070026"/>
          </a:xfrm>
        </p:grpSpPr>
        <p:grpSp>
          <p:nvGrpSpPr>
            <p:cNvPr id="375" name="组合 374">
              <a:extLst>
                <a:ext uri="{FF2B5EF4-FFF2-40B4-BE49-F238E27FC236}">
                  <a16:creationId xmlns:a16="http://schemas.microsoft.com/office/drawing/2014/main" id="{CB6725D4-E993-42F5-8232-4E9D2550823F}"/>
                </a:ext>
              </a:extLst>
            </p:cNvPr>
            <p:cNvGrpSpPr/>
            <p:nvPr/>
          </p:nvGrpSpPr>
          <p:grpSpPr>
            <a:xfrm>
              <a:off x="8137528" y="538966"/>
              <a:ext cx="1072265" cy="1070026"/>
              <a:chOff x="1120937" y="2943347"/>
              <a:chExt cx="1512000" cy="1511999"/>
            </a:xfrm>
          </p:grpSpPr>
          <p:sp>
            <p:nvSpPr>
              <p:cNvPr id="377" name="Freeform 5">
                <a:extLst>
                  <a:ext uri="{FF2B5EF4-FFF2-40B4-BE49-F238E27FC236}">
                    <a16:creationId xmlns:a16="http://schemas.microsoft.com/office/drawing/2014/main" id="{29079FD9-3623-4923-8A37-7F53C79FF751}"/>
                  </a:ext>
                </a:extLst>
              </p:cNvPr>
              <p:cNvSpPr/>
              <p:nvPr/>
            </p:nvSpPr>
            <p:spPr bwMode="auto">
              <a:xfrm rot="10800000">
                <a:off x="1120937" y="2943347"/>
                <a:ext cx="1512000" cy="15119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5">
                <a:extLst>
                  <a:ext uri="{FF2B5EF4-FFF2-40B4-BE49-F238E27FC236}">
                    <a16:creationId xmlns:a16="http://schemas.microsoft.com/office/drawing/2014/main" id="{907BFC95-715F-4B26-9B91-D8811EBDDC90}"/>
                  </a:ext>
                </a:extLst>
              </p:cNvPr>
              <p:cNvSpPr/>
              <p:nvPr/>
            </p:nvSpPr>
            <p:spPr bwMode="auto">
              <a:xfrm rot="10800000">
                <a:off x="1282936" y="3105349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6" name="3ef1cc6b-78ef-4bd6-8093-bb7a2f4a74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946C367-C209-4697-8C7B-AD1048F11D77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8337224" y="752088"/>
              <a:ext cx="638325" cy="627742"/>
              <a:chOff x="3702043" y="1074736"/>
              <a:chExt cx="4787899" cy="4708538"/>
            </a:xfrm>
          </p:grpSpPr>
          <p:sp>
            <p:nvSpPr>
              <p:cNvPr id="317" name="íś1íḍé">
                <a:extLst>
                  <a:ext uri="{FF2B5EF4-FFF2-40B4-BE49-F238E27FC236}">
                    <a16:creationId xmlns:a16="http://schemas.microsoft.com/office/drawing/2014/main" id="{D8F3BC11-12A6-476E-A9AD-1BD5CC510D9F}"/>
                  </a:ext>
                </a:extLst>
              </p:cNvPr>
              <p:cNvSpPr/>
              <p:nvPr/>
            </p:nvSpPr>
            <p:spPr bwMode="auto">
              <a:xfrm>
                <a:off x="6991343" y="1641478"/>
                <a:ext cx="1382713" cy="1381129"/>
              </a:xfrm>
              <a:custGeom>
                <a:avLst/>
                <a:gdLst>
                  <a:gd name="T0" fmla="*/ 170 w 419"/>
                  <a:gd name="T1" fmla="*/ 395 h 419"/>
                  <a:gd name="T2" fmla="*/ 149 w 419"/>
                  <a:gd name="T3" fmla="*/ 341 h 419"/>
                  <a:gd name="T4" fmla="*/ 89 w 419"/>
                  <a:gd name="T5" fmla="*/ 375 h 419"/>
                  <a:gd name="T6" fmla="*/ 51 w 419"/>
                  <a:gd name="T7" fmla="*/ 313 h 419"/>
                  <a:gd name="T8" fmla="*/ 74 w 419"/>
                  <a:gd name="T9" fmla="*/ 259 h 419"/>
                  <a:gd name="T10" fmla="*/ 0 w 419"/>
                  <a:gd name="T11" fmla="*/ 225 h 419"/>
                  <a:gd name="T12" fmla="*/ 59 w 419"/>
                  <a:gd name="T13" fmla="*/ 170 h 419"/>
                  <a:gd name="T14" fmla="*/ 75 w 419"/>
                  <a:gd name="T15" fmla="*/ 131 h 419"/>
                  <a:gd name="T16" fmla="*/ 73 w 419"/>
                  <a:gd name="T17" fmla="*/ 50 h 419"/>
                  <a:gd name="T18" fmla="*/ 149 w 419"/>
                  <a:gd name="T19" fmla="*/ 78 h 419"/>
                  <a:gd name="T20" fmla="*/ 170 w 419"/>
                  <a:gd name="T21" fmla="*/ 24 h 419"/>
                  <a:gd name="T22" fmla="*/ 249 w 419"/>
                  <a:gd name="T23" fmla="*/ 24 h 419"/>
                  <a:gd name="T24" fmla="*/ 270 w 419"/>
                  <a:gd name="T25" fmla="*/ 78 h 419"/>
                  <a:gd name="T26" fmla="*/ 347 w 419"/>
                  <a:gd name="T27" fmla="*/ 50 h 419"/>
                  <a:gd name="T28" fmla="*/ 344 w 419"/>
                  <a:gd name="T29" fmla="*/ 131 h 419"/>
                  <a:gd name="T30" fmla="*/ 360 w 419"/>
                  <a:gd name="T31" fmla="*/ 170 h 419"/>
                  <a:gd name="T32" fmla="*/ 419 w 419"/>
                  <a:gd name="T33" fmla="*/ 225 h 419"/>
                  <a:gd name="T34" fmla="*/ 345 w 419"/>
                  <a:gd name="T35" fmla="*/ 259 h 419"/>
                  <a:gd name="T36" fmla="*/ 369 w 419"/>
                  <a:gd name="T37" fmla="*/ 313 h 419"/>
                  <a:gd name="T38" fmla="*/ 330 w 419"/>
                  <a:gd name="T39" fmla="*/ 375 h 419"/>
                  <a:gd name="T40" fmla="*/ 270 w 419"/>
                  <a:gd name="T41" fmla="*/ 341 h 419"/>
                  <a:gd name="T42" fmla="*/ 249 w 419"/>
                  <a:gd name="T43" fmla="*/ 395 h 419"/>
                  <a:gd name="T44" fmla="*/ 152 w 419"/>
                  <a:gd name="T45" fmla="*/ 333 h 419"/>
                  <a:gd name="T46" fmla="*/ 178 w 419"/>
                  <a:gd name="T47" fmla="*/ 395 h 419"/>
                  <a:gd name="T48" fmla="*/ 241 w 419"/>
                  <a:gd name="T49" fmla="*/ 395 h 419"/>
                  <a:gd name="T50" fmla="*/ 267 w 419"/>
                  <a:gd name="T51" fmla="*/ 333 h 419"/>
                  <a:gd name="T52" fmla="*/ 341 w 419"/>
                  <a:gd name="T53" fmla="*/ 363 h 419"/>
                  <a:gd name="T54" fmla="*/ 338 w 419"/>
                  <a:gd name="T55" fmla="*/ 294 h 419"/>
                  <a:gd name="T56" fmla="*/ 360 w 419"/>
                  <a:gd name="T57" fmla="*/ 241 h 419"/>
                  <a:gd name="T58" fmla="*/ 411 w 419"/>
                  <a:gd name="T59" fmla="*/ 194 h 419"/>
                  <a:gd name="T60" fmla="*/ 338 w 419"/>
                  <a:gd name="T61" fmla="*/ 162 h 419"/>
                  <a:gd name="T62" fmla="*/ 363 w 419"/>
                  <a:gd name="T63" fmla="*/ 100 h 419"/>
                  <a:gd name="T64" fmla="*/ 319 w 419"/>
                  <a:gd name="T65" fmla="*/ 56 h 419"/>
                  <a:gd name="T66" fmla="*/ 257 w 419"/>
                  <a:gd name="T67" fmla="*/ 81 h 419"/>
                  <a:gd name="T68" fmla="*/ 225 w 419"/>
                  <a:gd name="T69" fmla="*/ 8 h 419"/>
                  <a:gd name="T70" fmla="*/ 178 w 419"/>
                  <a:gd name="T71" fmla="*/ 59 h 419"/>
                  <a:gd name="T72" fmla="*/ 125 w 419"/>
                  <a:gd name="T73" fmla="*/ 81 h 419"/>
                  <a:gd name="T74" fmla="*/ 56 w 419"/>
                  <a:gd name="T75" fmla="*/ 78 h 419"/>
                  <a:gd name="T76" fmla="*/ 86 w 419"/>
                  <a:gd name="T77" fmla="*/ 152 h 419"/>
                  <a:gd name="T78" fmla="*/ 24 w 419"/>
                  <a:gd name="T79" fmla="*/ 178 h 419"/>
                  <a:gd name="T80" fmla="*/ 24 w 419"/>
                  <a:gd name="T81" fmla="*/ 241 h 419"/>
                  <a:gd name="T82" fmla="*/ 86 w 419"/>
                  <a:gd name="T83" fmla="*/ 267 h 419"/>
                  <a:gd name="T84" fmla="*/ 56 w 419"/>
                  <a:gd name="T85" fmla="*/ 341 h 419"/>
                  <a:gd name="T86" fmla="*/ 125 w 419"/>
                  <a:gd name="T87" fmla="*/ 338 h 419"/>
                  <a:gd name="T88" fmla="*/ 100 w 419"/>
                  <a:gd name="T89" fmla="*/ 209 h 419"/>
                  <a:gd name="T90" fmla="*/ 210 w 419"/>
                  <a:gd name="T91" fmla="*/ 319 h 419"/>
                  <a:gd name="T92" fmla="*/ 210 w 419"/>
                  <a:gd name="T93" fmla="*/ 31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9" h="419">
                    <a:moveTo>
                      <a:pt x="225" y="419"/>
                    </a:moveTo>
                    <a:cubicBezTo>
                      <a:pt x="194" y="419"/>
                      <a:pt x="194" y="419"/>
                      <a:pt x="194" y="419"/>
                    </a:cubicBezTo>
                    <a:cubicBezTo>
                      <a:pt x="181" y="419"/>
                      <a:pt x="170" y="408"/>
                      <a:pt x="170" y="395"/>
                    </a:cubicBezTo>
                    <a:cubicBezTo>
                      <a:pt x="170" y="360"/>
                      <a:pt x="170" y="360"/>
                      <a:pt x="170" y="360"/>
                    </a:cubicBezTo>
                    <a:cubicBezTo>
                      <a:pt x="170" y="353"/>
                      <a:pt x="166" y="347"/>
                      <a:pt x="160" y="345"/>
                    </a:cubicBezTo>
                    <a:cubicBezTo>
                      <a:pt x="156" y="344"/>
                      <a:pt x="153" y="342"/>
                      <a:pt x="149" y="341"/>
                    </a:cubicBezTo>
                    <a:cubicBezTo>
                      <a:pt x="143" y="338"/>
                      <a:pt x="136" y="339"/>
                      <a:pt x="131" y="344"/>
                    </a:cubicBezTo>
                    <a:cubicBezTo>
                      <a:pt x="106" y="369"/>
                      <a:pt x="106" y="369"/>
                      <a:pt x="106" y="369"/>
                    </a:cubicBezTo>
                    <a:cubicBezTo>
                      <a:pt x="102" y="373"/>
                      <a:pt x="96" y="375"/>
                      <a:pt x="89" y="375"/>
                    </a:cubicBezTo>
                    <a:cubicBezTo>
                      <a:pt x="83" y="375"/>
                      <a:pt x="77" y="373"/>
                      <a:pt x="73" y="369"/>
                    </a:cubicBezTo>
                    <a:cubicBezTo>
                      <a:pt x="51" y="346"/>
                      <a:pt x="51" y="346"/>
                      <a:pt x="51" y="346"/>
                    </a:cubicBezTo>
                    <a:cubicBezTo>
                      <a:pt x="41" y="337"/>
                      <a:pt x="41" y="322"/>
                      <a:pt x="51" y="313"/>
                    </a:cubicBezTo>
                    <a:cubicBezTo>
                      <a:pt x="75" y="288"/>
                      <a:pt x="75" y="288"/>
                      <a:pt x="75" y="288"/>
                    </a:cubicBezTo>
                    <a:cubicBezTo>
                      <a:pt x="80" y="283"/>
                      <a:pt x="81" y="276"/>
                      <a:pt x="78" y="270"/>
                    </a:cubicBezTo>
                    <a:cubicBezTo>
                      <a:pt x="77" y="266"/>
                      <a:pt x="75" y="263"/>
                      <a:pt x="74" y="259"/>
                    </a:cubicBezTo>
                    <a:cubicBezTo>
                      <a:pt x="72" y="253"/>
                      <a:pt x="66" y="249"/>
                      <a:pt x="59" y="249"/>
                    </a:cubicBezTo>
                    <a:cubicBezTo>
                      <a:pt x="24" y="249"/>
                      <a:pt x="24" y="249"/>
                      <a:pt x="24" y="249"/>
                    </a:cubicBezTo>
                    <a:cubicBezTo>
                      <a:pt x="11" y="249"/>
                      <a:pt x="0" y="238"/>
                      <a:pt x="0" y="225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181"/>
                      <a:pt x="11" y="170"/>
                      <a:pt x="24" y="170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66" y="170"/>
                      <a:pt x="72" y="166"/>
                      <a:pt x="74" y="160"/>
                    </a:cubicBezTo>
                    <a:cubicBezTo>
                      <a:pt x="75" y="156"/>
                      <a:pt x="77" y="152"/>
                      <a:pt x="78" y="149"/>
                    </a:cubicBezTo>
                    <a:cubicBezTo>
                      <a:pt x="81" y="143"/>
                      <a:pt x="80" y="135"/>
                      <a:pt x="75" y="131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41" y="97"/>
                      <a:pt x="41" y="82"/>
                      <a:pt x="51" y="72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82" y="41"/>
                      <a:pt x="97" y="41"/>
                      <a:pt x="106" y="50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6" y="80"/>
                      <a:pt x="143" y="81"/>
                      <a:pt x="149" y="78"/>
                    </a:cubicBezTo>
                    <a:cubicBezTo>
                      <a:pt x="153" y="76"/>
                      <a:pt x="156" y="75"/>
                      <a:pt x="160" y="74"/>
                    </a:cubicBezTo>
                    <a:cubicBezTo>
                      <a:pt x="166" y="71"/>
                      <a:pt x="170" y="65"/>
                      <a:pt x="170" y="59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11"/>
                      <a:pt x="181" y="0"/>
                      <a:pt x="194" y="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38" y="0"/>
                      <a:pt x="249" y="11"/>
                      <a:pt x="249" y="2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65"/>
                      <a:pt x="253" y="71"/>
                      <a:pt x="259" y="74"/>
                    </a:cubicBezTo>
                    <a:cubicBezTo>
                      <a:pt x="263" y="75"/>
                      <a:pt x="267" y="76"/>
                      <a:pt x="270" y="78"/>
                    </a:cubicBezTo>
                    <a:cubicBezTo>
                      <a:pt x="276" y="81"/>
                      <a:pt x="284" y="80"/>
                      <a:pt x="288" y="75"/>
                    </a:cubicBezTo>
                    <a:cubicBezTo>
                      <a:pt x="313" y="50"/>
                      <a:pt x="313" y="50"/>
                      <a:pt x="313" y="50"/>
                    </a:cubicBezTo>
                    <a:cubicBezTo>
                      <a:pt x="322" y="41"/>
                      <a:pt x="337" y="41"/>
                      <a:pt x="347" y="50"/>
                    </a:cubicBezTo>
                    <a:cubicBezTo>
                      <a:pt x="369" y="72"/>
                      <a:pt x="369" y="72"/>
                      <a:pt x="369" y="72"/>
                    </a:cubicBezTo>
                    <a:cubicBezTo>
                      <a:pt x="378" y="82"/>
                      <a:pt x="378" y="97"/>
                      <a:pt x="369" y="106"/>
                    </a:cubicBezTo>
                    <a:cubicBezTo>
                      <a:pt x="344" y="131"/>
                      <a:pt x="344" y="131"/>
                      <a:pt x="344" y="131"/>
                    </a:cubicBezTo>
                    <a:cubicBezTo>
                      <a:pt x="339" y="135"/>
                      <a:pt x="338" y="143"/>
                      <a:pt x="341" y="149"/>
                    </a:cubicBezTo>
                    <a:cubicBezTo>
                      <a:pt x="343" y="152"/>
                      <a:pt x="344" y="156"/>
                      <a:pt x="345" y="160"/>
                    </a:cubicBezTo>
                    <a:cubicBezTo>
                      <a:pt x="348" y="166"/>
                      <a:pt x="354" y="170"/>
                      <a:pt x="360" y="170"/>
                    </a:cubicBezTo>
                    <a:cubicBezTo>
                      <a:pt x="395" y="170"/>
                      <a:pt x="395" y="170"/>
                      <a:pt x="395" y="170"/>
                    </a:cubicBezTo>
                    <a:cubicBezTo>
                      <a:pt x="408" y="170"/>
                      <a:pt x="419" y="181"/>
                      <a:pt x="419" y="194"/>
                    </a:cubicBezTo>
                    <a:cubicBezTo>
                      <a:pt x="419" y="225"/>
                      <a:pt x="419" y="225"/>
                      <a:pt x="419" y="225"/>
                    </a:cubicBezTo>
                    <a:cubicBezTo>
                      <a:pt x="419" y="238"/>
                      <a:pt x="408" y="249"/>
                      <a:pt x="395" y="249"/>
                    </a:cubicBezTo>
                    <a:cubicBezTo>
                      <a:pt x="360" y="249"/>
                      <a:pt x="360" y="249"/>
                      <a:pt x="360" y="249"/>
                    </a:cubicBezTo>
                    <a:cubicBezTo>
                      <a:pt x="354" y="249"/>
                      <a:pt x="348" y="253"/>
                      <a:pt x="345" y="259"/>
                    </a:cubicBezTo>
                    <a:cubicBezTo>
                      <a:pt x="344" y="263"/>
                      <a:pt x="343" y="266"/>
                      <a:pt x="341" y="270"/>
                    </a:cubicBezTo>
                    <a:cubicBezTo>
                      <a:pt x="338" y="276"/>
                      <a:pt x="339" y="283"/>
                      <a:pt x="344" y="288"/>
                    </a:cubicBezTo>
                    <a:cubicBezTo>
                      <a:pt x="369" y="313"/>
                      <a:pt x="369" y="313"/>
                      <a:pt x="369" y="313"/>
                    </a:cubicBezTo>
                    <a:cubicBezTo>
                      <a:pt x="378" y="322"/>
                      <a:pt x="378" y="337"/>
                      <a:pt x="369" y="346"/>
                    </a:cubicBezTo>
                    <a:cubicBezTo>
                      <a:pt x="347" y="369"/>
                      <a:pt x="347" y="369"/>
                      <a:pt x="347" y="369"/>
                    </a:cubicBezTo>
                    <a:cubicBezTo>
                      <a:pt x="342" y="373"/>
                      <a:pt x="336" y="375"/>
                      <a:pt x="330" y="375"/>
                    </a:cubicBezTo>
                    <a:cubicBezTo>
                      <a:pt x="324" y="375"/>
                      <a:pt x="318" y="373"/>
                      <a:pt x="313" y="369"/>
                    </a:cubicBezTo>
                    <a:cubicBezTo>
                      <a:pt x="288" y="344"/>
                      <a:pt x="288" y="344"/>
                      <a:pt x="288" y="344"/>
                    </a:cubicBezTo>
                    <a:cubicBezTo>
                      <a:pt x="284" y="339"/>
                      <a:pt x="276" y="338"/>
                      <a:pt x="270" y="341"/>
                    </a:cubicBezTo>
                    <a:cubicBezTo>
                      <a:pt x="267" y="342"/>
                      <a:pt x="263" y="344"/>
                      <a:pt x="259" y="345"/>
                    </a:cubicBezTo>
                    <a:cubicBezTo>
                      <a:pt x="253" y="347"/>
                      <a:pt x="249" y="353"/>
                      <a:pt x="249" y="360"/>
                    </a:cubicBezTo>
                    <a:cubicBezTo>
                      <a:pt x="249" y="395"/>
                      <a:pt x="249" y="395"/>
                      <a:pt x="249" y="395"/>
                    </a:cubicBezTo>
                    <a:cubicBezTo>
                      <a:pt x="249" y="408"/>
                      <a:pt x="238" y="419"/>
                      <a:pt x="225" y="419"/>
                    </a:cubicBezTo>
                    <a:close/>
                    <a:moveTo>
                      <a:pt x="142" y="331"/>
                    </a:moveTo>
                    <a:cubicBezTo>
                      <a:pt x="146" y="331"/>
                      <a:pt x="149" y="332"/>
                      <a:pt x="152" y="333"/>
                    </a:cubicBezTo>
                    <a:cubicBezTo>
                      <a:pt x="156" y="335"/>
                      <a:pt x="159" y="336"/>
                      <a:pt x="163" y="338"/>
                    </a:cubicBezTo>
                    <a:cubicBezTo>
                      <a:pt x="172" y="341"/>
                      <a:pt x="178" y="350"/>
                      <a:pt x="178" y="360"/>
                    </a:cubicBezTo>
                    <a:cubicBezTo>
                      <a:pt x="178" y="395"/>
                      <a:pt x="178" y="395"/>
                      <a:pt x="178" y="395"/>
                    </a:cubicBezTo>
                    <a:cubicBezTo>
                      <a:pt x="178" y="404"/>
                      <a:pt x="185" y="411"/>
                      <a:pt x="194" y="411"/>
                    </a:cubicBezTo>
                    <a:cubicBezTo>
                      <a:pt x="225" y="411"/>
                      <a:pt x="225" y="411"/>
                      <a:pt x="225" y="411"/>
                    </a:cubicBezTo>
                    <a:cubicBezTo>
                      <a:pt x="234" y="411"/>
                      <a:pt x="241" y="404"/>
                      <a:pt x="241" y="395"/>
                    </a:cubicBezTo>
                    <a:cubicBezTo>
                      <a:pt x="241" y="360"/>
                      <a:pt x="241" y="360"/>
                      <a:pt x="241" y="360"/>
                    </a:cubicBezTo>
                    <a:cubicBezTo>
                      <a:pt x="241" y="350"/>
                      <a:pt x="247" y="341"/>
                      <a:pt x="257" y="338"/>
                    </a:cubicBezTo>
                    <a:cubicBezTo>
                      <a:pt x="260" y="336"/>
                      <a:pt x="264" y="335"/>
                      <a:pt x="267" y="333"/>
                    </a:cubicBezTo>
                    <a:cubicBezTo>
                      <a:pt x="276" y="329"/>
                      <a:pt x="287" y="331"/>
                      <a:pt x="294" y="338"/>
                    </a:cubicBezTo>
                    <a:cubicBezTo>
                      <a:pt x="319" y="363"/>
                      <a:pt x="319" y="363"/>
                      <a:pt x="319" y="363"/>
                    </a:cubicBezTo>
                    <a:cubicBezTo>
                      <a:pt x="325" y="369"/>
                      <a:pt x="335" y="369"/>
                      <a:pt x="341" y="363"/>
                    </a:cubicBezTo>
                    <a:cubicBezTo>
                      <a:pt x="363" y="341"/>
                      <a:pt x="363" y="341"/>
                      <a:pt x="363" y="341"/>
                    </a:cubicBezTo>
                    <a:cubicBezTo>
                      <a:pt x="369" y="335"/>
                      <a:pt x="369" y="325"/>
                      <a:pt x="363" y="318"/>
                    </a:cubicBezTo>
                    <a:cubicBezTo>
                      <a:pt x="338" y="294"/>
                      <a:pt x="338" y="294"/>
                      <a:pt x="338" y="294"/>
                    </a:cubicBezTo>
                    <a:cubicBezTo>
                      <a:pt x="331" y="287"/>
                      <a:pt x="329" y="276"/>
                      <a:pt x="334" y="267"/>
                    </a:cubicBezTo>
                    <a:cubicBezTo>
                      <a:pt x="335" y="263"/>
                      <a:pt x="337" y="260"/>
                      <a:pt x="338" y="256"/>
                    </a:cubicBezTo>
                    <a:cubicBezTo>
                      <a:pt x="341" y="247"/>
                      <a:pt x="350" y="241"/>
                      <a:pt x="360" y="241"/>
                    </a:cubicBezTo>
                    <a:cubicBezTo>
                      <a:pt x="395" y="241"/>
                      <a:pt x="395" y="241"/>
                      <a:pt x="395" y="241"/>
                    </a:cubicBezTo>
                    <a:cubicBezTo>
                      <a:pt x="404" y="241"/>
                      <a:pt x="411" y="234"/>
                      <a:pt x="411" y="225"/>
                    </a:cubicBezTo>
                    <a:cubicBezTo>
                      <a:pt x="411" y="194"/>
                      <a:pt x="411" y="194"/>
                      <a:pt x="411" y="194"/>
                    </a:cubicBezTo>
                    <a:cubicBezTo>
                      <a:pt x="411" y="185"/>
                      <a:pt x="404" y="178"/>
                      <a:pt x="395" y="178"/>
                    </a:cubicBezTo>
                    <a:cubicBezTo>
                      <a:pt x="360" y="178"/>
                      <a:pt x="360" y="178"/>
                      <a:pt x="360" y="178"/>
                    </a:cubicBezTo>
                    <a:cubicBezTo>
                      <a:pt x="350" y="178"/>
                      <a:pt x="341" y="172"/>
                      <a:pt x="338" y="162"/>
                    </a:cubicBezTo>
                    <a:cubicBezTo>
                      <a:pt x="337" y="159"/>
                      <a:pt x="335" y="155"/>
                      <a:pt x="334" y="152"/>
                    </a:cubicBezTo>
                    <a:cubicBezTo>
                      <a:pt x="329" y="143"/>
                      <a:pt x="331" y="132"/>
                      <a:pt x="338" y="125"/>
                    </a:cubicBezTo>
                    <a:cubicBezTo>
                      <a:pt x="363" y="100"/>
                      <a:pt x="363" y="100"/>
                      <a:pt x="363" y="100"/>
                    </a:cubicBezTo>
                    <a:cubicBezTo>
                      <a:pt x="369" y="94"/>
                      <a:pt x="369" y="84"/>
                      <a:pt x="363" y="78"/>
                    </a:cubicBezTo>
                    <a:cubicBezTo>
                      <a:pt x="341" y="56"/>
                      <a:pt x="341" y="56"/>
                      <a:pt x="341" y="56"/>
                    </a:cubicBezTo>
                    <a:cubicBezTo>
                      <a:pt x="335" y="50"/>
                      <a:pt x="325" y="50"/>
                      <a:pt x="319" y="56"/>
                    </a:cubicBezTo>
                    <a:cubicBezTo>
                      <a:pt x="294" y="81"/>
                      <a:pt x="294" y="81"/>
                      <a:pt x="294" y="81"/>
                    </a:cubicBezTo>
                    <a:cubicBezTo>
                      <a:pt x="287" y="88"/>
                      <a:pt x="276" y="90"/>
                      <a:pt x="267" y="85"/>
                    </a:cubicBezTo>
                    <a:cubicBezTo>
                      <a:pt x="264" y="84"/>
                      <a:pt x="260" y="82"/>
                      <a:pt x="257" y="81"/>
                    </a:cubicBezTo>
                    <a:cubicBezTo>
                      <a:pt x="247" y="78"/>
                      <a:pt x="241" y="69"/>
                      <a:pt x="241" y="59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41" y="15"/>
                      <a:pt x="234" y="8"/>
                      <a:pt x="225" y="8"/>
                    </a:cubicBezTo>
                    <a:cubicBezTo>
                      <a:pt x="194" y="8"/>
                      <a:pt x="194" y="8"/>
                      <a:pt x="194" y="8"/>
                    </a:cubicBezTo>
                    <a:cubicBezTo>
                      <a:pt x="185" y="8"/>
                      <a:pt x="178" y="15"/>
                      <a:pt x="178" y="24"/>
                    </a:cubicBezTo>
                    <a:cubicBezTo>
                      <a:pt x="178" y="59"/>
                      <a:pt x="178" y="59"/>
                      <a:pt x="178" y="59"/>
                    </a:cubicBezTo>
                    <a:cubicBezTo>
                      <a:pt x="178" y="69"/>
                      <a:pt x="172" y="78"/>
                      <a:pt x="163" y="81"/>
                    </a:cubicBezTo>
                    <a:cubicBezTo>
                      <a:pt x="159" y="82"/>
                      <a:pt x="156" y="84"/>
                      <a:pt x="152" y="85"/>
                    </a:cubicBezTo>
                    <a:cubicBezTo>
                      <a:pt x="143" y="90"/>
                      <a:pt x="132" y="88"/>
                      <a:pt x="125" y="81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94" y="50"/>
                      <a:pt x="84" y="50"/>
                      <a:pt x="78" y="56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0" y="84"/>
                      <a:pt x="50" y="94"/>
                      <a:pt x="56" y="100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8" y="132"/>
                      <a:pt x="90" y="143"/>
                      <a:pt x="86" y="152"/>
                    </a:cubicBezTo>
                    <a:cubicBezTo>
                      <a:pt x="84" y="155"/>
                      <a:pt x="83" y="159"/>
                      <a:pt x="81" y="162"/>
                    </a:cubicBezTo>
                    <a:cubicBezTo>
                      <a:pt x="78" y="172"/>
                      <a:pt x="69" y="178"/>
                      <a:pt x="59" y="178"/>
                    </a:cubicBezTo>
                    <a:cubicBezTo>
                      <a:pt x="24" y="178"/>
                      <a:pt x="24" y="178"/>
                      <a:pt x="24" y="178"/>
                    </a:cubicBezTo>
                    <a:cubicBezTo>
                      <a:pt x="15" y="178"/>
                      <a:pt x="8" y="185"/>
                      <a:pt x="8" y="194"/>
                    </a:cubicBezTo>
                    <a:cubicBezTo>
                      <a:pt x="8" y="225"/>
                      <a:pt x="8" y="225"/>
                      <a:pt x="8" y="225"/>
                    </a:cubicBezTo>
                    <a:cubicBezTo>
                      <a:pt x="8" y="234"/>
                      <a:pt x="15" y="241"/>
                      <a:pt x="24" y="241"/>
                    </a:cubicBezTo>
                    <a:cubicBezTo>
                      <a:pt x="59" y="241"/>
                      <a:pt x="59" y="241"/>
                      <a:pt x="59" y="241"/>
                    </a:cubicBezTo>
                    <a:cubicBezTo>
                      <a:pt x="69" y="241"/>
                      <a:pt x="78" y="247"/>
                      <a:pt x="81" y="256"/>
                    </a:cubicBezTo>
                    <a:cubicBezTo>
                      <a:pt x="83" y="260"/>
                      <a:pt x="84" y="263"/>
                      <a:pt x="86" y="267"/>
                    </a:cubicBezTo>
                    <a:cubicBezTo>
                      <a:pt x="90" y="276"/>
                      <a:pt x="88" y="287"/>
                      <a:pt x="81" y="294"/>
                    </a:cubicBezTo>
                    <a:cubicBezTo>
                      <a:pt x="56" y="318"/>
                      <a:pt x="56" y="318"/>
                      <a:pt x="56" y="318"/>
                    </a:cubicBezTo>
                    <a:cubicBezTo>
                      <a:pt x="50" y="325"/>
                      <a:pt x="50" y="335"/>
                      <a:pt x="56" y="341"/>
                    </a:cubicBezTo>
                    <a:cubicBezTo>
                      <a:pt x="78" y="363"/>
                      <a:pt x="78" y="363"/>
                      <a:pt x="78" y="363"/>
                    </a:cubicBezTo>
                    <a:cubicBezTo>
                      <a:pt x="84" y="369"/>
                      <a:pt x="94" y="369"/>
                      <a:pt x="101" y="363"/>
                    </a:cubicBezTo>
                    <a:cubicBezTo>
                      <a:pt x="125" y="338"/>
                      <a:pt x="125" y="338"/>
                      <a:pt x="125" y="338"/>
                    </a:cubicBezTo>
                    <a:cubicBezTo>
                      <a:pt x="130" y="333"/>
                      <a:pt x="136" y="331"/>
                      <a:pt x="142" y="331"/>
                    </a:cubicBezTo>
                    <a:close/>
                    <a:moveTo>
                      <a:pt x="210" y="319"/>
                    </a:moveTo>
                    <a:cubicBezTo>
                      <a:pt x="149" y="319"/>
                      <a:pt x="100" y="270"/>
                      <a:pt x="100" y="209"/>
                    </a:cubicBezTo>
                    <a:cubicBezTo>
                      <a:pt x="100" y="149"/>
                      <a:pt x="149" y="100"/>
                      <a:pt x="210" y="100"/>
                    </a:cubicBezTo>
                    <a:cubicBezTo>
                      <a:pt x="270" y="100"/>
                      <a:pt x="319" y="149"/>
                      <a:pt x="319" y="209"/>
                    </a:cubicBezTo>
                    <a:cubicBezTo>
                      <a:pt x="319" y="270"/>
                      <a:pt x="270" y="319"/>
                      <a:pt x="210" y="319"/>
                    </a:cubicBezTo>
                    <a:close/>
                    <a:moveTo>
                      <a:pt x="210" y="108"/>
                    </a:moveTo>
                    <a:cubicBezTo>
                      <a:pt x="154" y="108"/>
                      <a:pt x="108" y="153"/>
                      <a:pt x="108" y="209"/>
                    </a:cubicBezTo>
                    <a:cubicBezTo>
                      <a:pt x="108" y="265"/>
                      <a:pt x="154" y="311"/>
                      <a:pt x="210" y="311"/>
                    </a:cubicBezTo>
                    <a:cubicBezTo>
                      <a:pt x="266" y="311"/>
                      <a:pt x="311" y="265"/>
                      <a:pt x="311" y="209"/>
                    </a:cubicBezTo>
                    <a:cubicBezTo>
                      <a:pt x="311" y="153"/>
                      <a:pt x="266" y="108"/>
                      <a:pt x="210" y="10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iṩļîḑê">
                <a:extLst>
                  <a:ext uri="{FF2B5EF4-FFF2-40B4-BE49-F238E27FC236}">
                    <a16:creationId xmlns:a16="http://schemas.microsoft.com/office/drawing/2014/main" id="{39C543C6-8A1E-4845-B085-1DC7CB26282E}"/>
                  </a:ext>
                </a:extLst>
              </p:cNvPr>
              <p:cNvSpPr/>
              <p:nvPr/>
            </p:nvSpPr>
            <p:spPr bwMode="auto">
              <a:xfrm>
                <a:off x="6110278" y="4281496"/>
                <a:ext cx="1504953" cy="1501778"/>
              </a:xfrm>
              <a:custGeom>
                <a:avLst/>
                <a:gdLst>
                  <a:gd name="T0" fmla="*/ 395 w 456"/>
                  <a:gd name="T1" fmla="*/ 189 h 456"/>
                  <a:gd name="T2" fmla="*/ 370 w 456"/>
                  <a:gd name="T3" fmla="*/ 162 h 456"/>
                  <a:gd name="T4" fmla="*/ 402 w 456"/>
                  <a:gd name="T5" fmla="*/ 110 h 456"/>
                  <a:gd name="T6" fmla="*/ 377 w 456"/>
                  <a:gd name="T7" fmla="*/ 54 h 456"/>
                  <a:gd name="T8" fmla="*/ 319 w 456"/>
                  <a:gd name="T9" fmla="*/ 82 h 456"/>
                  <a:gd name="T10" fmla="*/ 282 w 456"/>
                  <a:gd name="T11" fmla="*/ 81 h 456"/>
                  <a:gd name="T12" fmla="*/ 267 w 456"/>
                  <a:gd name="T13" fmla="*/ 22 h 456"/>
                  <a:gd name="T14" fmla="*/ 211 w 456"/>
                  <a:gd name="T15" fmla="*/ 0 h 456"/>
                  <a:gd name="T16" fmla="*/ 189 w 456"/>
                  <a:gd name="T17" fmla="*/ 61 h 456"/>
                  <a:gd name="T18" fmla="*/ 163 w 456"/>
                  <a:gd name="T19" fmla="*/ 86 h 456"/>
                  <a:gd name="T20" fmla="*/ 110 w 456"/>
                  <a:gd name="T21" fmla="*/ 54 h 456"/>
                  <a:gd name="T22" fmla="*/ 55 w 456"/>
                  <a:gd name="T23" fmla="*/ 79 h 456"/>
                  <a:gd name="T24" fmla="*/ 82 w 456"/>
                  <a:gd name="T25" fmla="*/ 137 h 456"/>
                  <a:gd name="T26" fmla="*/ 82 w 456"/>
                  <a:gd name="T27" fmla="*/ 174 h 456"/>
                  <a:gd name="T28" fmla="*/ 22 w 456"/>
                  <a:gd name="T29" fmla="*/ 189 h 456"/>
                  <a:gd name="T30" fmla="*/ 0 w 456"/>
                  <a:gd name="T31" fmla="*/ 245 h 456"/>
                  <a:gd name="T32" fmla="*/ 61 w 456"/>
                  <a:gd name="T33" fmla="*/ 267 h 456"/>
                  <a:gd name="T34" fmla="*/ 87 w 456"/>
                  <a:gd name="T35" fmla="*/ 293 h 456"/>
                  <a:gd name="T36" fmla="*/ 55 w 456"/>
                  <a:gd name="T37" fmla="*/ 346 h 456"/>
                  <a:gd name="T38" fmla="*/ 79 w 456"/>
                  <a:gd name="T39" fmla="*/ 401 h 456"/>
                  <a:gd name="T40" fmla="*/ 138 w 456"/>
                  <a:gd name="T41" fmla="*/ 374 h 456"/>
                  <a:gd name="T42" fmla="*/ 175 w 456"/>
                  <a:gd name="T43" fmla="*/ 374 h 456"/>
                  <a:gd name="T44" fmla="*/ 189 w 456"/>
                  <a:gd name="T45" fmla="*/ 434 h 456"/>
                  <a:gd name="T46" fmla="*/ 246 w 456"/>
                  <a:gd name="T47" fmla="*/ 456 h 456"/>
                  <a:gd name="T48" fmla="*/ 267 w 456"/>
                  <a:gd name="T49" fmla="*/ 395 h 456"/>
                  <a:gd name="T50" fmla="*/ 294 w 456"/>
                  <a:gd name="T51" fmla="*/ 369 h 456"/>
                  <a:gd name="T52" fmla="*/ 346 w 456"/>
                  <a:gd name="T53" fmla="*/ 401 h 456"/>
                  <a:gd name="T54" fmla="*/ 402 w 456"/>
                  <a:gd name="T55" fmla="*/ 377 h 456"/>
                  <a:gd name="T56" fmla="*/ 374 w 456"/>
                  <a:gd name="T57" fmla="*/ 318 h 456"/>
                  <a:gd name="T58" fmla="*/ 375 w 456"/>
                  <a:gd name="T59" fmla="*/ 281 h 456"/>
                  <a:gd name="T60" fmla="*/ 434 w 456"/>
                  <a:gd name="T61" fmla="*/ 267 h 456"/>
                  <a:gd name="T62" fmla="*/ 456 w 456"/>
                  <a:gd name="T63" fmla="*/ 211 h 456"/>
                  <a:gd name="T64" fmla="*/ 228 w 456"/>
                  <a:gd name="T65" fmla="*/ 345 h 456"/>
                  <a:gd name="T66" fmla="*/ 228 w 456"/>
                  <a:gd name="T67" fmla="*/ 110 h 456"/>
                  <a:gd name="T68" fmla="*/ 228 w 456"/>
                  <a:gd name="T69" fmla="*/ 34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6" h="456">
                    <a:moveTo>
                      <a:pt x="434" y="189"/>
                    </a:moveTo>
                    <a:cubicBezTo>
                      <a:pt x="395" y="189"/>
                      <a:pt x="395" y="189"/>
                      <a:pt x="395" y="189"/>
                    </a:cubicBezTo>
                    <a:cubicBezTo>
                      <a:pt x="386" y="189"/>
                      <a:pt x="378" y="183"/>
                      <a:pt x="375" y="174"/>
                    </a:cubicBezTo>
                    <a:cubicBezTo>
                      <a:pt x="373" y="170"/>
                      <a:pt x="372" y="166"/>
                      <a:pt x="370" y="162"/>
                    </a:cubicBezTo>
                    <a:cubicBezTo>
                      <a:pt x="366" y="154"/>
                      <a:pt x="367" y="144"/>
                      <a:pt x="374" y="137"/>
                    </a:cubicBezTo>
                    <a:cubicBezTo>
                      <a:pt x="402" y="110"/>
                      <a:pt x="402" y="110"/>
                      <a:pt x="402" y="110"/>
                    </a:cubicBezTo>
                    <a:cubicBezTo>
                      <a:pt x="410" y="101"/>
                      <a:pt x="410" y="87"/>
                      <a:pt x="402" y="79"/>
                    </a:cubicBezTo>
                    <a:cubicBezTo>
                      <a:pt x="377" y="54"/>
                      <a:pt x="377" y="54"/>
                      <a:pt x="377" y="54"/>
                    </a:cubicBezTo>
                    <a:cubicBezTo>
                      <a:pt x="369" y="46"/>
                      <a:pt x="355" y="46"/>
                      <a:pt x="346" y="54"/>
                    </a:cubicBezTo>
                    <a:cubicBezTo>
                      <a:pt x="319" y="82"/>
                      <a:pt x="319" y="82"/>
                      <a:pt x="319" y="82"/>
                    </a:cubicBezTo>
                    <a:cubicBezTo>
                      <a:pt x="312" y="89"/>
                      <a:pt x="302" y="90"/>
                      <a:pt x="294" y="86"/>
                    </a:cubicBezTo>
                    <a:cubicBezTo>
                      <a:pt x="290" y="85"/>
                      <a:pt x="286" y="83"/>
                      <a:pt x="282" y="81"/>
                    </a:cubicBezTo>
                    <a:cubicBezTo>
                      <a:pt x="273" y="78"/>
                      <a:pt x="267" y="70"/>
                      <a:pt x="267" y="61"/>
                    </a:cubicBezTo>
                    <a:cubicBezTo>
                      <a:pt x="267" y="22"/>
                      <a:pt x="267" y="22"/>
                      <a:pt x="267" y="22"/>
                    </a:cubicBezTo>
                    <a:cubicBezTo>
                      <a:pt x="267" y="10"/>
                      <a:pt x="258" y="0"/>
                      <a:pt x="246" y="0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99" y="0"/>
                      <a:pt x="189" y="10"/>
                      <a:pt x="189" y="22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189" y="70"/>
                      <a:pt x="183" y="78"/>
                      <a:pt x="175" y="81"/>
                    </a:cubicBezTo>
                    <a:cubicBezTo>
                      <a:pt x="171" y="83"/>
                      <a:pt x="167" y="85"/>
                      <a:pt x="163" y="86"/>
                    </a:cubicBezTo>
                    <a:cubicBezTo>
                      <a:pt x="154" y="90"/>
                      <a:pt x="144" y="89"/>
                      <a:pt x="138" y="82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02" y="46"/>
                      <a:pt x="88" y="46"/>
                      <a:pt x="79" y="54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46" y="87"/>
                      <a:pt x="46" y="101"/>
                      <a:pt x="55" y="110"/>
                    </a:cubicBezTo>
                    <a:cubicBezTo>
                      <a:pt x="82" y="137"/>
                      <a:pt x="82" y="137"/>
                      <a:pt x="82" y="137"/>
                    </a:cubicBezTo>
                    <a:cubicBezTo>
                      <a:pt x="89" y="144"/>
                      <a:pt x="91" y="154"/>
                      <a:pt x="87" y="162"/>
                    </a:cubicBezTo>
                    <a:cubicBezTo>
                      <a:pt x="85" y="166"/>
                      <a:pt x="83" y="170"/>
                      <a:pt x="82" y="174"/>
                    </a:cubicBezTo>
                    <a:cubicBezTo>
                      <a:pt x="79" y="183"/>
                      <a:pt x="70" y="189"/>
                      <a:pt x="61" y="189"/>
                    </a:cubicBezTo>
                    <a:cubicBezTo>
                      <a:pt x="22" y="189"/>
                      <a:pt x="22" y="189"/>
                      <a:pt x="22" y="189"/>
                    </a:cubicBezTo>
                    <a:cubicBezTo>
                      <a:pt x="10" y="189"/>
                      <a:pt x="0" y="198"/>
                      <a:pt x="0" y="211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57"/>
                      <a:pt x="10" y="267"/>
                      <a:pt x="22" y="267"/>
                    </a:cubicBezTo>
                    <a:cubicBezTo>
                      <a:pt x="61" y="267"/>
                      <a:pt x="61" y="267"/>
                      <a:pt x="61" y="267"/>
                    </a:cubicBezTo>
                    <a:cubicBezTo>
                      <a:pt x="70" y="267"/>
                      <a:pt x="79" y="273"/>
                      <a:pt x="82" y="281"/>
                    </a:cubicBezTo>
                    <a:cubicBezTo>
                      <a:pt x="83" y="285"/>
                      <a:pt x="85" y="289"/>
                      <a:pt x="87" y="293"/>
                    </a:cubicBezTo>
                    <a:cubicBezTo>
                      <a:pt x="91" y="302"/>
                      <a:pt x="89" y="312"/>
                      <a:pt x="82" y="318"/>
                    </a:cubicBezTo>
                    <a:cubicBezTo>
                      <a:pt x="55" y="346"/>
                      <a:pt x="55" y="346"/>
                      <a:pt x="55" y="346"/>
                    </a:cubicBezTo>
                    <a:cubicBezTo>
                      <a:pt x="46" y="354"/>
                      <a:pt x="46" y="368"/>
                      <a:pt x="55" y="377"/>
                    </a:cubicBezTo>
                    <a:cubicBezTo>
                      <a:pt x="79" y="401"/>
                      <a:pt x="79" y="401"/>
                      <a:pt x="79" y="401"/>
                    </a:cubicBezTo>
                    <a:cubicBezTo>
                      <a:pt x="88" y="410"/>
                      <a:pt x="102" y="410"/>
                      <a:pt x="110" y="401"/>
                    </a:cubicBezTo>
                    <a:cubicBezTo>
                      <a:pt x="138" y="374"/>
                      <a:pt x="138" y="374"/>
                      <a:pt x="138" y="374"/>
                    </a:cubicBezTo>
                    <a:cubicBezTo>
                      <a:pt x="144" y="367"/>
                      <a:pt x="154" y="365"/>
                      <a:pt x="163" y="369"/>
                    </a:cubicBezTo>
                    <a:cubicBezTo>
                      <a:pt x="167" y="371"/>
                      <a:pt x="171" y="373"/>
                      <a:pt x="175" y="374"/>
                    </a:cubicBezTo>
                    <a:cubicBezTo>
                      <a:pt x="183" y="377"/>
                      <a:pt x="189" y="386"/>
                      <a:pt x="189" y="395"/>
                    </a:cubicBezTo>
                    <a:cubicBezTo>
                      <a:pt x="189" y="434"/>
                      <a:pt x="189" y="434"/>
                      <a:pt x="189" y="434"/>
                    </a:cubicBezTo>
                    <a:cubicBezTo>
                      <a:pt x="189" y="446"/>
                      <a:pt x="199" y="456"/>
                      <a:pt x="211" y="456"/>
                    </a:cubicBezTo>
                    <a:cubicBezTo>
                      <a:pt x="246" y="456"/>
                      <a:pt x="246" y="456"/>
                      <a:pt x="246" y="456"/>
                    </a:cubicBezTo>
                    <a:cubicBezTo>
                      <a:pt x="258" y="456"/>
                      <a:pt x="267" y="446"/>
                      <a:pt x="267" y="434"/>
                    </a:cubicBezTo>
                    <a:cubicBezTo>
                      <a:pt x="267" y="395"/>
                      <a:pt x="267" y="395"/>
                      <a:pt x="267" y="395"/>
                    </a:cubicBezTo>
                    <a:cubicBezTo>
                      <a:pt x="267" y="386"/>
                      <a:pt x="273" y="377"/>
                      <a:pt x="282" y="374"/>
                    </a:cubicBezTo>
                    <a:cubicBezTo>
                      <a:pt x="286" y="373"/>
                      <a:pt x="290" y="371"/>
                      <a:pt x="294" y="369"/>
                    </a:cubicBezTo>
                    <a:cubicBezTo>
                      <a:pt x="302" y="365"/>
                      <a:pt x="312" y="367"/>
                      <a:pt x="319" y="374"/>
                    </a:cubicBezTo>
                    <a:cubicBezTo>
                      <a:pt x="346" y="401"/>
                      <a:pt x="346" y="401"/>
                      <a:pt x="346" y="401"/>
                    </a:cubicBezTo>
                    <a:cubicBezTo>
                      <a:pt x="355" y="410"/>
                      <a:pt x="369" y="410"/>
                      <a:pt x="377" y="401"/>
                    </a:cubicBezTo>
                    <a:cubicBezTo>
                      <a:pt x="402" y="377"/>
                      <a:pt x="402" y="377"/>
                      <a:pt x="402" y="377"/>
                    </a:cubicBezTo>
                    <a:cubicBezTo>
                      <a:pt x="410" y="368"/>
                      <a:pt x="410" y="354"/>
                      <a:pt x="402" y="346"/>
                    </a:cubicBezTo>
                    <a:cubicBezTo>
                      <a:pt x="374" y="318"/>
                      <a:pt x="374" y="318"/>
                      <a:pt x="374" y="318"/>
                    </a:cubicBezTo>
                    <a:cubicBezTo>
                      <a:pt x="367" y="312"/>
                      <a:pt x="366" y="302"/>
                      <a:pt x="370" y="293"/>
                    </a:cubicBezTo>
                    <a:cubicBezTo>
                      <a:pt x="372" y="289"/>
                      <a:pt x="373" y="285"/>
                      <a:pt x="375" y="281"/>
                    </a:cubicBezTo>
                    <a:cubicBezTo>
                      <a:pt x="378" y="273"/>
                      <a:pt x="386" y="267"/>
                      <a:pt x="395" y="267"/>
                    </a:cubicBezTo>
                    <a:cubicBezTo>
                      <a:pt x="434" y="267"/>
                      <a:pt x="434" y="267"/>
                      <a:pt x="434" y="267"/>
                    </a:cubicBezTo>
                    <a:cubicBezTo>
                      <a:pt x="446" y="267"/>
                      <a:pt x="456" y="257"/>
                      <a:pt x="456" y="245"/>
                    </a:cubicBezTo>
                    <a:cubicBezTo>
                      <a:pt x="456" y="211"/>
                      <a:pt x="456" y="211"/>
                      <a:pt x="456" y="211"/>
                    </a:cubicBezTo>
                    <a:cubicBezTo>
                      <a:pt x="456" y="198"/>
                      <a:pt x="446" y="189"/>
                      <a:pt x="434" y="189"/>
                    </a:cubicBezTo>
                    <a:moveTo>
                      <a:pt x="228" y="345"/>
                    </a:moveTo>
                    <a:cubicBezTo>
                      <a:pt x="163" y="345"/>
                      <a:pt x="111" y="293"/>
                      <a:pt x="111" y="228"/>
                    </a:cubicBezTo>
                    <a:cubicBezTo>
                      <a:pt x="111" y="163"/>
                      <a:pt x="163" y="110"/>
                      <a:pt x="228" y="110"/>
                    </a:cubicBezTo>
                    <a:cubicBezTo>
                      <a:pt x="293" y="110"/>
                      <a:pt x="346" y="163"/>
                      <a:pt x="346" y="228"/>
                    </a:cubicBezTo>
                    <a:cubicBezTo>
                      <a:pt x="346" y="293"/>
                      <a:pt x="293" y="345"/>
                      <a:pt x="228" y="345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ṡľíḋè">
                <a:extLst>
                  <a:ext uri="{FF2B5EF4-FFF2-40B4-BE49-F238E27FC236}">
                    <a16:creationId xmlns:a16="http://schemas.microsoft.com/office/drawing/2014/main" id="{762F87FB-8071-4A4F-BF8E-70CACFD3A022}"/>
                  </a:ext>
                </a:extLst>
              </p:cNvPr>
              <p:cNvSpPr/>
              <p:nvPr/>
            </p:nvSpPr>
            <p:spPr bwMode="auto">
              <a:xfrm>
                <a:off x="4906959" y="4508506"/>
                <a:ext cx="1163640" cy="1162054"/>
              </a:xfrm>
              <a:custGeom>
                <a:avLst/>
                <a:gdLst>
                  <a:gd name="T0" fmla="*/ 143 w 353"/>
                  <a:gd name="T1" fmla="*/ 332 h 353"/>
                  <a:gd name="T2" fmla="*/ 126 w 353"/>
                  <a:gd name="T3" fmla="*/ 287 h 353"/>
                  <a:gd name="T4" fmla="*/ 76 w 353"/>
                  <a:gd name="T5" fmla="*/ 316 h 353"/>
                  <a:gd name="T6" fmla="*/ 37 w 353"/>
                  <a:gd name="T7" fmla="*/ 277 h 353"/>
                  <a:gd name="T8" fmla="*/ 66 w 353"/>
                  <a:gd name="T9" fmla="*/ 227 h 353"/>
                  <a:gd name="T10" fmla="*/ 21 w 353"/>
                  <a:gd name="T11" fmla="*/ 210 h 353"/>
                  <a:gd name="T12" fmla="*/ 21 w 353"/>
                  <a:gd name="T13" fmla="*/ 143 h 353"/>
                  <a:gd name="T14" fmla="*/ 66 w 353"/>
                  <a:gd name="T15" fmla="*/ 125 h 353"/>
                  <a:gd name="T16" fmla="*/ 37 w 353"/>
                  <a:gd name="T17" fmla="*/ 75 h 353"/>
                  <a:gd name="T18" fmla="*/ 90 w 353"/>
                  <a:gd name="T19" fmla="*/ 42 h 353"/>
                  <a:gd name="T20" fmla="*/ 135 w 353"/>
                  <a:gd name="T21" fmla="*/ 62 h 353"/>
                  <a:gd name="T22" fmla="*/ 164 w 353"/>
                  <a:gd name="T23" fmla="*/ 0 h 353"/>
                  <a:gd name="T24" fmla="*/ 211 w 353"/>
                  <a:gd name="T25" fmla="*/ 50 h 353"/>
                  <a:gd name="T26" fmla="*/ 242 w 353"/>
                  <a:gd name="T27" fmla="*/ 63 h 353"/>
                  <a:gd name="T28" fmla="*/ 311 w 353"/>
                  <a:gd name="T29" fmla="*/ 61 h 353"/>
                  <a:gd name="T30" fmla="*/ 290 w 353"/>
                  <a:gd name="T31" fmla="*/ 111 h 353"/>
                  <a:gd name="T32" fmla="*/ 303 w 353"/>
                  <a:gd name="T33" fmla="*/ 143 h 353"/>
                  <a:gd name="T34" fmla="*/ 353 w 353"/>
                  <a:gd name="T35" fmla="*/ 189 h 353"/>
                  <a:gd name="T36" fmla="*/ 291 w 353"/>
                  <a:gd name="T37" fmla="*/ 218 h 353"/>
                  <a:gd name="T38" fmla="*/ 311 w 353"/>
                  <a:gd name="T39" fmla="*/ 263 h 353"/>
                  <a:gd name="T40" fmla="*/ 292 w 353"/>
                  <a:gd name="T41" fmla="*/ 310 h 353"/>
                  <a:gd name="T42" fmla="*/ 242 w 353"/>
                  <a:gd name="T43" fmla="*/ 290 h 353"/>
                  <a:gd name="T44" fmla="*/ 211 w 353"/>
                  <a:gd name="T45" fmla="*/ 303 h 353"/>
                  <a:gd name="T46" fmla="*/ 120 w 353"/>
                  <a:gd name="T47" fmla="*/ 278 h 353"/>
                  <a:gd name="T48" fmla="*/ 151 w 353"/>
                  <a:gd name="T49" fmla="*/ 303 h 353"/>
                  <a:gd name="T50" fmla="*/ 190 w 353"/>
                  <a:gd name="T51" fmla="*/ 345 h 353"/>
                  <a:gd name="T52" fmla="*/ 216 w 353"/>
                  <a:gd name="T53" fmla="*/ 283 h 353"/>
                  <a:gd name="T54" fmla="*/ 269 w 353"/>
                  <a:gd name="T55" fmla="*/ 305 h 353"/>
                  <a:gd name="T56" fmla="*/ 309 w 353"/>
                  <a:gd name="T57" fmla="*/ 277 h 353"/>
                  <a:gd name="T58" fmla="*/ 280 w 353"/>
                  <a:gd name="T59" fmla="*/ 224 h 353"/>
                  <a:gd name="T60" fmla="*/ 333 w 353"/>
                  <a:gd name="T61" fmla="*/ 202 h 353"/>
                  <a:gd name="T62" fmla="*/ 333 w 353"/>
                  <a:gd name="T63" fmla="*/ 151 h 353"/>
                  <a:gd name="T64" fmla="*/ 280 w 353"/>
                  <a:gd name="T65" fmla="*/ 128 h 353"/>
                  <a:gd name="T66" fmla="*/ 309 w 353"/>
                  <a:gd name="T67" fmla="*/ 75 h 353"/>
                  <a:gd name="T68" fmla="*/ 269 w 353"/>
                  <a:gd name="T69" fmla="*/ 48 h 353"/>
                  <a:gd name="T70" fmla="*/ 216 w 353"/>
                  <a:gd name="T71" fmla="*/ 69 h 353"/>
                  <a:gd name="T72" fmla="*/ 190 w 353"/>
                  <a:gd name="T73" fmla="*/ 8 h 353"/>
                  <a:gd name="T74" fmla="*/ 151 w 353"/>
                  <a:gd name="T75" fmla="*/ 50 h 353"/>
                  <a:gd name="T76" fmla="*/ 106 w 353"/>
                  <a:gd name="T77" fmla="*/ 69 h 353"/>
                  <a:gd name="T78" fmla="*/ 48 w 353"/>
                  <a:gd name="T79" fmla="*/ 66 h 353"/>
                  <a:gd name="T80" fmla="*/ 69 w 353"/>
                  <a:gd name="T81" fmla="*/ 105 h 353"/>
                  <a:gd name="T82" fmla="*/ 50 w 353"/>
                  <a:gd name="T83" fmla="*/ 151 h 353"/>
                  <a:gd name="T84" fmla="*/ 8 w 353"/>
                  <a:gd name="T85" fmla="*/ 189 h 353"/>
                  <a:gd name="T86" fmla="*/ 70 w 353"/>
                  <a:gd name="T87" fmla="*/ 216 h 353"/>
                  <a:gd name="T88" fmla="*/ 48 w 353"/>
                  <a:gd name="T89" fmla="*/ 268 h 353"/>
                  <a:gd name="T90" fmla="*/ 67 w 353"/>
                  <a:gd name="T91" fmla="*/ 305 h 353"/>
                  <a:gd name="T92" fmla="*/ 120 w 353"/>
                  <a:gd name="T93" fmla="*/ 278 h 353"/>
                  <a:gd name="T94" fmla="*/ 177 w 353"/>
                  <a:gd name="T95" fmla="*/ 83 h 353"/>
                  <a:gd name="T96" fmla="*/ 177 w 353"/>
                  <a:gd name="T97" fmla="*/ 91 h 353"/>
                  <a:gd name="T98" fmla="*/ 262 w 353"/>
                  <a:gd name="T99" fmla="*/ 176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3" h="353">
                    <a:moveTo>
                      <a:pt x="190" y="353"/>
                    </a:moveTo>
                    <a:cubicBezTo>
                      <a:pt x="164" y="353"/>
                      <a:pt x="164" y="353"/>
                      <a:pt x="164" y="353"/>
                    </a:cubicBezTo>
                    <a:cubicBezTo>
                      <a:pt x="152" y="353"/>
                      <a:pt x="143" y="344"/>
                      <a:pt x="143" y="332"/>
                    </a:cubicBezTo>
                    <a:cubicBezTo>
                      <a:pt x="143" y="303"/>
                      <a:pt x="143" y="303"/>
                      <a:pt x="143" y="303"/>
                    </a:cubicBezTo>
                    <a:cubicBezTo>
                      <a:pt x="143" y="297"/>
                      <a:pt x="140" y="293"/>
                      <a:pt x="135" y="291"/>
                    </a:cubicBezTo>
                    <a:cubicBezTo>
                      <a:pt x="132" y="290"/>
                      <a:pt x="129" y="288"/>
                      <a:pt x="126" y="287"/>
                    </a:cubicBezTo>
                    <a:cubicBezTo>
                      <a:pt x="121" y="285"/>
                      <a:pt x="115" y="286"/>
                      <a:pt x="111" y="290"/>
                    </a:cubicBezTo>
                    <a:cubicBezTo>
                      <a:pt x="90" y="310"/>
                      <a:pt x="90" y="310"/>
                      <a:pt x="90" y="310"/>
                    </a:cubicBezTo>
                    <a:cubicBezTo>
                      <a:pt x="86" y="314"/>
                      <a:pt x="81" y="316"/>
                      <a:pt x="76" y="316"/>
                    </a:cubicBezTo>
                    <a:cubicBezTo>
                      <a:pt x="70" y="316"/>
                      <a:pt x="65" y="314"/>
                      <a:pt x="61" y="310"/>
                    </a:cubicBezTo>
                    <a:cubicBezTo>
                      <a:pt x="43" y="292"/>
                      <a:pt x="43" y="292"/>
                      <a:pt x="43" y="292"/>
                    </a:cubicBezTo>
                    <a:cubicBezTo>
                      <a:pt x="39" y="288"/>
                      <a:pt x="37" y="283"/>
                      <a:pt x="37" y="277"/>
                    </a:cubicBezTo>
                    <a:cubicBezTo>
                      <a:pt x="37" y="272"/>
                      <a:pt x="39" y="267"/>
                      <a:pt x="43" y="263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67" y="238"/>
                      <a:pt x="68" y="232"/>
                      <a:pt x="66" y="227"/>
                    </a:cubicBezTo>
                    <a:cubicBezTo>
                      <a:pt x="65" y="224"/>
                      <a:pt x="63" y="221"/>
                      <a:pt x="62" y="218"/>
                    </a:cubicBezTo>
                    <a:cubicBezTo>
                      <a:pt x="60" y="213"/>
                      <a:pt x="56" y="210"/>
                      <a:pt x="50" y="210"/>
                    </a:cubicBezTo>
                    <a:cubicBezTo>
                      <a:pt x="21" y="210"/>
                      <a:pt x="21" y="210"/>
                      <a:pt x="21" y="210"/>
                    </a:cubicBezTo>
                    <a:cubicBezTo>
                      <a:pt x="9" y="210"/>
                      <a:pt x="0" y="201"/>
                      <a:pt x="0" y="189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52"/>
                      <a:pt x="9" y="143"/>
                      <a:pt x="2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56" y="143"/>
                      <a:pt x="60" y="139"/>
                      <a:pt x="62" y="134"/>
                    </a:cubicBezTo>
                    <a:cubicBezTo>
                      <a:pt x="63" y="131"/>
                      <a:pt x="65" y="128"/>
                      <a:pt x="66" y="125"/>
                    </a:cubicBezTo>
                    <a:cubicBezTo>
                      <a:pt x="68" y="120"/>
                      <a:pt x="67" y="114"/>
                      <a:pt x="64" y="111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39" y="86"/>
                      <a:pt x="37" y="81"/>
                      <a:pt x="37" y="75"/>
                    </a:cubicBezTo>
                    <a:cubicBezTo>
                      <a:pt x="37" y="70"/>
                      <a:pt x="39" y="65"/>
                      <a:pt x="43" y="61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9" y="34"/>
                      <a:pt x="82" y="34"/>
                      <a:pt x="90" y="4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5" y="67"/>
                      <a:pt x="121" y="68"/>
                      <a:pt x="126" y="65"/>
                    </a:cubicBezTo>
                    <a:cubicBezTo>
                      <a:pt x="129" y="64"/>
                      <a:pt x="132" y="63"/>
                      <a:pt x="135" y="62"/>
                    </a:cubicBezTo>
                    <a:cubicBezTo>
                      <a:pt x="140" y="60"/>
                      <a:pt x="143" y="55"/>
                      <a:pt x="143" y="5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9"/>
                      <a:pt x="152" y="0"/>
                      <a:pt x="164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01" y="0"/>
                      <a:pt x="211" y="9"/>
                      <a:pt x="211" y="20"/>
                    </a:cubicBezTo>
                    <a:cubicBezTo>
                      <a:pt x="211" y="50"/>
                      <a:pt x="211" y="50"/>
                      <a:pt x="211" y="50"/>
                    </a:cubicBezTo>
                    <a:cubicBezTo>
                      <a:pt x="211" y="55"/>
                      <a:pt x="214" y="60"/>
                      <a:pt x="219" y="62"/>
                    </a:cubicBezTo>
                    <a:cubicBezTo>
                      <a:pt x="222" y="63"/>
                      <a:pt x="225" y="64"/>
                      <a:pt x="228" y="65"/>
                    </a:cubicBezTo>
                    <a:cubicBezTo>
                      <a:pt x="233" y="68"/>
                      <a:pt x="239" y="67"/>
                      <a:pt x="242" y="63"/>
                    </a:cubicBezTo>
                    <a:cubicBezTo>
                      <a:pt x="263" y="42"/>
                      <a:pt x="263" y="42"/>
                      <a:pt x="263" y="42"/>
                    </a:cubicBezTo>
                    <a:cubicBezTo>
                      <a:pt x="271" y="34"/>
                      <a:pt x="284" y="34"/>
                      <a:pt x="292" y="42"/>
                    </a:cubicBezTo>
                    <a:cubicBezTo>
                      <a:pt x="311" y="61"/>
                      <a:pt x="311" y="61"/>
                      <a:pt x="311" y="61"/>
                    </a:cubicBezTo>
                    <a:cubicBezTo>
                      <a:pt x="315" y="65"/>
                      <a:pt x="317" y="70"/>
                      <a:pt x="317" y="75"/>
                    </a:cubicBezTo>
                    <a:cubicBezTo>
                      <a:pt x="317" y="81"/>
                      <a:pt x="315" y="86"/>
                      <a:pt x="311" y="9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86" y="114"/>
                      <a:pt x="285" y="120"/>
                      <a:pt x="288" y="125"/>
                    </a:cubicBezTo>
                    <a:cubicBezTo>
                      <a:pt x="289" y="128"/>
                      <a:pt x="290" y="131"/>
                      <a:pt x="291" y="134"/>
                    </a:cubicBezTo>
                    <a:cubicBezTo>
                      <a:pt x="293" y="139"/>
                      <a:pt x="298" y="143"/>
                      <a:pt x="303" y="143"/>
                    </a:cubicBezTo>
                    <a:cubicBezTo>
                      <a:pt x="333" y="143"/>
                      <a:pt x="333" y="143"/>
                      <a:pt x="333" y="143"/>
                    </a:cubicBezTo>
                    <a:cubicBezTo>
                      <a:pt x="344" y="143"/>
                      <a:pt x="353" y="152"/>
                      <a:pt x="353" y="163"/>
                    </a:cubicBezTo>
                    <a:cubicBezTo>
                      <a:pt x="353" y="189"/>
                      <a:pt x="353" y="189"/>
                      <a:pt x="353" y="189"/>
                    </a:cubicBezTo>
                    <a:cubicBezTo>
                      <a:pt x="353" y="201"/>
                      <a:pt x="344" y="210"/>
                      <a:pt x="333" y="210"/>
                    </a:cubicBezTo>
                    <a:cubicBezTo>
                      <a:pt x="303" y="210"/>
                      <a:pt x="303" y="210"/>
                      <a:pt x="303" y="210"/>
                    </a:cubicBezTo>
                    <a:cubicBezTo>
                      <a:pt x="298" y="210"/>
                      <a:pt x="293" y="213"/>
                      <a:pt x="291" y="218"/>
                    </a:cubicBezTo>
                    <a:cubicBezTo>
                      <a:pt x="290" y="221"/>
                      <a:pt x="289" y="224"/>
                      <a:pt x="288" y="227"/>
                    </a:cubicBezTo>
                    <a:cubicBezTo>
                      <a:pt x="285" y="232"/>
                      <a:pt x="286" y="238"/>
                      <a:pt x="290" y="242"/>
                    </a:cubicBezTo>
                    <a:cubicBezTo>
                      <a:pt x="311" y="263"/>
                      <a:pt x="311" y="263"/>
                      <a:pt x="311" y="263"/>
                    </a:cubicBezTo>
                    <a:cubicBezTo>
                      <a:pt x="315" y="267"/>
                      <a:pt x="317" y="272"/>
                      <a:pt x="317" y="277"/>
                    </a:cubicBezTo>
                    <a:cubicBezTo>
                      <a:pt x="317" y="283"/>
                      <a:pt x="315" y="288"/>
                      <a:pt x="311" y="292"/>
                    </a:cubicBezTo>
                    <a:cubicBezTo>
                      <a:pt x="292" y="310"/>
                      <a:pt x="292" y="310"/>
                      <a:pt x="292" y="310"/>
                    </a:cubicBezTo>
                    <a:cubicBezTo>
                      <a:pt x="289" y="314"/>
                      <a:pt x="283" y="316"/>
                      <a:pt x="278" y="316"/>
                    </a:cubicBezTo>
                    <a:cubicBezTo>
                      <a:pt x="272" y="316"/>
                      <a:pt x="267" y="314"/>
                      <a:pt x="263" y="310"/>
                    </a:cubicBezTo>
                    <a:cubicBezTo>
                      <a:pt x="242" y="290"/>
                      <a:pt x="242" y="290"/>
                      <a:pt x="242" y="290"/>
                    </a:cubicBezTo>
                    <a:cubicBezTo>
                      <a:pt x="239" y="286"/>
                      <a:pt x="233" y="285"/>
                      <a:pt x="228" y="287"/>
                    </a:cubicBezTo>
                    <a:cubicBezTo>
                      <a:pt x="225" y="288"/>
                      <a:pt x="222" y="290"/>
                      <a:pt x="219" y="291"/>
                    </a:cubicBezTo>
                    <a:cubicBezTo>
                      <a:pt x="214" y="293"/>
                      <a:pt x="211" y="297"/>
                      <a:pt x="211" y="303"/>
                    </a:cubicBezTo>
                    <a:cubicBezTo>
                      <a:pt x="211" y="332"/>
                      <a:pt x="211" y="332"/>
                      <a:pt x="211" y="332"/>
                    </a:cubicBezTo>
                    <a:cubicBezTo>
                      <a:pt x="211" y="344"/>
                      <a:pt x="201" y="353"/>
                      <a:pt x="190" y="353"/>
                    </a:cubicBezTo>
                    <a:moveTo>
                      <a:pt x="120" y="278"/>
                    </a:moveTo>
                    <a:cubicBezTo>
                      <a:pt x="123" y="278"/>
                      <a:pt x="126" y="279"/>
                      <a:pt x="129" y="280"/>
                    </a:cubicBezTo>
                    <a:cubicBezTo>
                      <a:pt x="132" y="281"/>
                      <a:pt x="135" y="282"/>
                      <a:pt x="138" y="283"/>
                    </a:cubicBezTo>
                    <a:cubicBezTo>
                      <a:pt x="146" y="286"/>
                      <a:pt x="151" y="294"/>
                      <a:pt x="151" y="303"/>
                    </a:cubicBezTo>
                    <a:cubicBezTo>
                      <a:pt x="151" y="332"/>
                      <a:pt x="151" y="332"/>
                      <a:pt x="151" y="332"/>
                    </a:cubicBezTo>
                    <a:cubicBezTo>
                      <a:pt x="151" y="339"/>
                      <a:pt x="157" y="345"/>
                      <a:pt x="164" y="345"/>
                    </a:cubicBezTo>
                    <a:cubicBezTo>
                      <a:pt x="190" y="345"/>
                      <a:pt x="190" y="345"/>
                      <a:pt x="190" y="345"/>
                    </a:cubicBezTo>
                    <a:cubicBezTo>
                      <a:pt x="197" y="345"/>
                      <a:pt x="203" y="339"/>
                      <a:pt x="203" y="332"/>
                    </a:cubicBezTo>
                    <a:cubicBezTo>
                      <a:pt x="203" y="303"/>
                      <a:pt x="203" y="303"/>
                      <a:pt x="203" y="303"/>
                    </a:cubicBezTo>
                    <a:cubicBezTo>
                      <a:pt x="203" y="294"/>
                      <a:pt x="208" y="286"/>
                      <a:pt x="216" y="283"/>
                    </a:cubicBezTo>
                    <a:cubicBezTo>
                      <a:pt x="219" y="282"/>
                      <a:pt x="222" y="281"/>
                      <a:pt x="225" y="280"/>
                    </a:cubicBezTo>
                    <a:cubicBezTo>
                      <a:pt x="233" y="276"/>
                      <a:pt x="242" y="278"/>
                      <a:pt x="248" y="284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4" y="310"/>
                      <a:pt x="282" y="310"/>
                      <a:pt x="287" y="305"/>
                    </a:cubicBezTo>
                    <a:cubicBezTo>
                      <a:pt x="305" y="286"/>
                      <a:pt x="305" y="286"/>
                      <a:pt x="305" y="286"/>
                    </a:cubicBezTo>
                    <a:cubicBezTo>
                      <a:pt x="308" y="284"/>
                      <a:pt x="309" y="281"/>
                      <a:pt x="309" y="277"/>
                    </a:cubicBezTo>
                    <a:cubicBezTo>
                      <a:pt x="309" y="274"/>
                      <a:pt x="308" y="271"/>
                      <a:pt x="305" y="268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278" y="241"/>
                      <a:pt x="277" y="232"/>
                      <a:pt x="280" y="224"/>
                    </a:cubicBezTo>
                    <a:cubicBezTo>
                      <a:pt x="282" y="221"/>
                      <a:pt x="283" y="218"/>
                      <a:pt x="284" y="216"/>
                    </a:cubicBezTo>
                    <a:cubicBezTo>
                      <a:pt x="287" y="207"/>
                      <a:pt x="295" y="202"/>
                      <a:pt x="303" y="202"/>
                    </a:cubicBezTo>
                    <a:cubicBezTo>
                      <a:pt x="333" y="202"/>
                      <a:pt x="333" y="202"/>
                      <a:pt x="333" y="202"/>
                    </a:cubicBezTo>
                    <a:cubicBezTo>
                      <a:pt x="340" y="202"/>
                      <a:pt x="345" y="196"/>
                      <a:pt x="345" y="189"/>
                    </a:cubicBezTo>
                    <a:cubicBezTo>
                      <a:pt x="345" y="163"/>
                      <a:pt x="345" y="163"/>
                      <a:pt x="345" y="163"/>
                    </a:cubicBezTo>
                    <a:cubicBezTo>
                      <a:pt x="345" y="156"/>
                      <a:pt x="340" y="151"/>
                      <a:pt x="333" y="151"/>
                    </a:cubicBezTo>
                    <a:cubicBezTo>
                      <a:pt x="303" y="151"/>
                      <a:pt x="303" y="151"/>
                      <a:pt x="303" y="151"/>
                    </a:cubicBezTo>
                    <a:cubicBezTo>
                      <a:pt x="295" y="151"/>
                      <a:pt x="287" y="145"/>
                      <a:pt x="284" y="137"/>
                    </a:cubicBezTo>
                    <a:cubicBezTo>
                      <a:pt x="283" y="134"/>
                      <a:pt x="282" y="131"/>
                      <a:pt x="280" y="128"/>
                    </a:cubicBezTo>
                    <a:cubicBezTo>
                      <a:pt x="277" y="120"/>
                      <a:pt x="278" y="111"/>
                      <a:pt x="284" y="105"/>
                    </a:cubicBezTo>
                    <a:cubicBezTo>
                      <a:pt x="305" y="84"/>
                      <a:pt x="305" y="84"/>
                      <a:pt x="305" y="84"/>
                    </a:cubicBezTo>
                    <a:cubicBezTo>
                      <a:pt x="308" y="82"/>
                      <a:pt x="309" y="79"/>
                      <a:pt x="309" y="75"/>
                    </a:cubicBezTo>
                    <a:cubicBezTo>
                      <a:pt x="309" y="72"/>
                      <a:pt x="308" y="69"/>
                      <a:pt x="305" y="66"/>
                    </a:cubicBezTo>
                    <a:cubicBezTo>
                      <a:pt x="287" y="48"/>
                      <a:pt x="287" y="48"/>
                      <a:pt x="287" y="48"/>
                    </a:cubicBezTo>
                    <a:cubicBezTo>
                      <a:pt x="282" y="43"/>
                      <a:pt x="274" y="43"/>
                      <a:pt x="269" y="48"/>
                    </a:cubicBezTo>
                    <a:cubicBezTo>
                      <a:pt x="248" y="69"/>
                      <a:pt x="248" y="69"/>
                      <a:pt x="248" y="69"/>
                    </a:cubicBezTo>
                    <a:cubicBezTo>
                      <a:pt x="242" y="75"/>
                      <a:pt x="233" y="76"/>
                      <a:pt x="225" y="73"/>
                    </a:cubicBezTo>
                    <a:cubicBezTo>
                      <a:pt x="222" y="71"/>
                      <a:pt x="219" y="70"/>
                      <a:pt x="216" y="69"/>
                    </a:cubicBezTo>
                    <a:cubicBezTo>
                      <a:pt x="208" y="66"/>
                      <a:pt x="203" y="58"/>
                      <a:pt x="203" y="5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3" y="13"/>
                      <a:pt x="197" y="8"/>
                      <a:pt x="190" y="8"/>
                    </a:cubicBezTo>
                    <a:cubicBezTo>
                      <a:pt x="164" y="8"/>
                      <a:pt x="164" y="8"/>
                      <a:pt x="164" y="8"/>
                    </a:cubicBezTo>
                    <a:cubicBezTo>
                      <a:pt x="157" y="8"/>
                      <a:pt x="151" y="13"/>
                      <a:pt x="151" y="20"/>
                    </a:cubicBezTo>
                    <a:cubicBezTo>
                      <a:pt x="151" y="50"/>
                      <a:pt x="151" y="50"/>
                      <a:pt x="151" y="50"/>
                    </a:cubicBezTo>
                    <a:cubicBezTo>
                      <a:pt x="151" y="58"/>
                      <a:pt x="146" y="66"/>
                      <a:pt x="138" y="69"/>
                    </a:cubicBezTo>
                    <a:cubicBezTo>
                      <a:pt x="135" y="70"/>
                      <a:pt x="132" y="71"/>
                      <a:pt x="129" y="73"/>
                    </a:cubicBezTo>
                    <a:cubicBezTo>
                      <a:pt x="121" y="76"/>
                      <a:pt x="112" y="75"/>
                      <a:pt x="106" y="69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0" y="43"/>
                      <a:pt x="72" y="43"/>
                      <a:pt x="67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6" y="69"/>
                      <a:pt x="45" y="72"/>
                      <a:pt x="45" y="75"/>
                    </a:cubicBezTo>
                    <a:cubicBezTo>
                      <a:pt x="45" y="79"/>
                      <a:pt x="46" y="82"/>
                      <a:pt x="48" y="84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75" y="111"/>
                      <a:pt x="77" y="120"/>
                      <a:pt x="73" y="128"/>
                    </a:cubicBezTo>
                    <a:cubicBezTo>
                      <a:pt x="72" y="131"/>
                      <a:pt x="71" y="134"/>
                      <a:pt x="70" y="137"/>
                    </a:cubicBezTo>
                    <a:cubicBezTo>
                      <a:pt x="67" y="145"/>
                      <a:pt x="59" y="151"/>
                      <a:pt x="50" y="151"/>
                    </a:cubicBezTo>
                    <a:cubicBezTo>
                      <a:pt x="21" y="151"/>
                      <a:pt x="21" y="151"/>
                      <a:pt x="21" y="151"/>
                    </a:cubicBezTo>
                    <a:cubicBezTo>
                      <a:pt x="14" y="151"/>
                      <a:pt x="8" y="156"/>
                      <a:pt x="8" y="163"/>
                    </a:cubicBezTo>
                    <a:cubicBezTo>
                      <a:pt x="8" y="189"/>
                      <a:pt x="8" y="189"/>
                      <a:pt x="8" y="189"/>
                    </a:cubicBezTo>
                    <a:cubicBezTo>
                      <a:pt x="8" y="196"/>
                      <a:pt x="14" y="202"/>
                      <a:pt x="21" y="202"/>
                    </a:cubicBezTo>
                    <a:cubicBezTo>
                      <a:pt x="50" y="202"/>
                      <a:pt x="50" y="202"/>
                      <a:pt x="50" y="202"/>
                    </a:cubicBezTo>
                    <a:cubicBezTo>
                      <a:pt x="59" y="202"/>
                      <a:pt x="67" y="207"/>
                      <a:pt x="70" y="216"/>
                    </a:cubicBezTo>
                    <a:cubicBezTo>
                      <a:pt x="71" y="218"/>
                      <a:pt x="72" y="221"/>
                      <a:pt x="73" y="224"/>
                    </a:cubicBezTo>
                    <a:cubicBezTo>
                      <a:pt x="77" y="232"/>
                      <a:pt x="75" y="241"/>
                      <a:pt x="69" y="248"/>
                    </a:cubicBezTo>
                    <a:cubicBezTo>
                      <a:pt x="48" y="268"/>
                      <a:pt x="48" y="268"/>
                      <a:pt x="48" y="268"/>
                    </a:cubicBezTo>
                    <a:cubicBezTo>
                      <a:pt x="46" y="271"/>
                      <a:pt x="45" y="274"/>
                      <a:pt x="45" y="277"/>
                    </a:cubicBezTo>
                    <a:cubicBezTo>
                      <a:pt x="45" y="281"/>
                      <a:pt x="46" y="284"/>
                      <a:pt x="48" y="286"/>
                    </a:cubicBezTo>
                    <a:cubicBezTo>
                      <a:pt x="67" y="305"/>
                      <a:pt x="67" y="305"/>
                      <a:pt x="67" y="305"/>
                    </a:cubicBezTo>
                    <a:cubicBezTo>
                      <a:pt x="72" y="310"/>
                      <a:pt x="80" y="310"/>
                      <a:pt x="85" y="305"/>
                    </a:cubicBezTo>
                    <a:cubicBezTo>
                      <a:pt x="106" y="284"/>
                      <a:pt x="106" y="284"/>
                      <a:pt x="106" y="284"/>
                    </a:cubicBezTo>
                    <a:cubicBezTo>
                      <a:pt x="109" y="280"/>
                      <a:pt x="115" y="278"/>
                      <a:pt x="120" y="278"/>
                    </a:cubicBezTo>
                    <a:moveTo>
                      <a:pt x="177" y="269"/>
                    </a:moveTo>
                    <a:cubicBezTo>
                      <a:pt x="126" y="269"/>
                      <a:pt x="84" y="227"/>
                      <a:pt x="84" y="176"/>
                    </a:cubicBezTo>
                    <a:cubicBezTo>
                      <a:pt x="84" y="125"/>
                      <a:pt x="126" y="83"/>
                      <a:pt x="177" y="83"/>
                    </a:cubicBezTo>
                    <a:cubicBezTo>
                      <a:pt x="228" y="83"/>
                      <a:pt x="270" y="125"/>
                      <a:pt x="270" y="176"/>
                    </a:cubicBezTo>
                    <a:cubicBezTo>
                      <a:pt x="270" y="227"/>
                      <a:pt x="228" y="269"/>
                      <a:pt x="177" y="269"/>
                    </a:cubicBezTo>
                    <a:moveTo>
                      <a:pt x="177" y="91"/>
                    </a:moveTo>
                    <a:cubicBezTo>
                      <a:pt x="130" y="91"/>
                      <a:pt x="92" y="129"/>
                      <a:pt x="92" y="176"/>
                    </a:cubicBezTo>
                    <a:cubicBezTo>
                      <a:pt x="92" y="223"/>
                      <a:pt x="130" y="261"/>
                      <a:pt x="177" y="261"/>
                    </a:cubicBezTo>
                    <a:cubicBezTo>
                      <a:pt x="224" y="261"/>
                      <a:pt x="262" y="223"/>
                      <a:pt x="262" y="176"/>
                    </a:cubicBezTo>
                    <a:cubicBezTo>
                      <a:pt x="262" y="129"/>
                      <a:pt x="224" y="91"/>
                      <a:pt x="177" y="91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iṩ1îdê">
                <a:extLst>
                  <a:ext uri="{FF2B5EF4-FFF2-40B4-BE49-F238E27FC236}">
                    <a16:creationId xmlns:a16="http://schemas.microsoft.com/office/drawing/2014/main" id="{445939F9-74BF-41A5-92A2-1ECB59B8DB4E}"/>
                  </a:ext>
                </a:extLst>
              </p:cNvPr>
              <p:cNvSpPr/>
              <p:nvPr/>
            </p:nvSpPr>
            <p:spPr bwMode="auto">
              <a:xfrm>
                <a:off x="8147039" y="4214821"/>
                <a:ext cx="201612" cy="26988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0 w 61"/>
                  <a:gd name="T5" fmla="*/ 4 h 8"/>
                  <a:gd name="T6" fmla="*/ 4 w 61"/>
                  <a:gd name="T7" fmla="*/ 0 h 8"/>
                  <a:gd name="T8" fmla="*/ 57 w 61"/>
                  <a:gd name="T9" fmla="*/ 0 h 8"/>
                  <a:gd name="T10" fmla="*/ 61 w 61"/>
                  <a:gd name="T11" fmla="*/ 4 h 8"/>
                  <a:gd name="T12" fmla="*/ 57 w 61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4"/>
                    </a:cubicBezTo>
                    <a:cubicBezTo>
                      <a:pt x="61" y="6"/>
                      <a:pt x="59" y="8"/>
                      <a:pt x="57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ṣļîdè">
                <a:extLst>
                  <a:ext uri="{FF2B5EF4-FFF2-40B4-BE49-F238E27FC236}">
                    <a16:creationId xmlns:a16="http://schemas.microsoft.com/office/drawing/2014/main" id="{5C5822DE-D8F6-4A67-A5EE-08C159A1A77B}"/>
                  </a:ext>
                </a:extLst>
              </p:cNvPr>
              <p:cNvSpPr/>
              <p:nvPr/>
            </p:nvSpPr>
            <p:spPr bwMode="auto">
              <a:xfrm>
                <a:off x="8147039" y="4498980"/>
                <a:ext cx="201612" cy="25398"/>
              </a:xfrm>
              <a:custGeom>
                <a:avLst/>
                <a:gdLst>
                  <a:gd name="T0" fmla="*/ 57 w 61"/>
                  <a:gd name="T1" fmla="*/ 8 h 8"/>
                  <a:gd name="T2" fmla="*/ 4 w 61"/>
                  <a:gd name="T3" fmla="*/ 8 h 8"/>
                  <a:gd name="T4" fmla="*/ 0 w 61"/>
                  <a:gd name="T5" fmla="*/ 4 h 8"/>
                  <a:gd name="T6" fmla="*/ 4 w 61"/>
                  <a:gd name="T7" fmla="*/ 0 h 8"/>
                  <a:gd name="T8" fmla="*/ 57 w 61"/>
                  <a:gd name="T9" fmla="*/ 0 h 8"/>
                  <a:gd name="T10" fmla="*/ 61 w 61"/>
                  <a:gd name="T11" fmla="*/ 4 h 8"/>
                  <a:gd name="T12" fmla="*/ 57 w 61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8">
                    <a:moveTo>
                      <a:pt x="57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4"/>
                    </a:cubicBezTo>
                    <a:cubicBezTo>
                      <a:pt x="61" y="6"/>
                      <a:pt x="59" y="8"/>
                      <a:pt x="57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iślîdê">
                <a:extLst>
                  <a:ext uri="{FF2B5EF4-FFF2-40B4-BE49-F238E27FC236}">
                    <a16:creationId xmlns:a16="http://schemas.microsoft.com/office/drawing/2014/main" id="{DF01F488-136F-46C6-B07D-10ED40DC6289}"/>
                  </a:ext>
                </a:extLst>
              </p:cNvPr>
              <p:cNvSpPr/>
              <p:nvPr/>
            </p:nvSpPr>
            <p:spPr bwMode="auto">
              <a:xfrm>
                <a:off x="7370752" y="3865571"/>
                <a:ext cx="1119190" cy="946153"/>
              </a:xfrm>
              <a:custGeom>
                <a:avLst/>
                <a:gdLst>
                  <a:gd name="T0" fmla="*/ 328 w 339"/>
                  <a:gd name="T1" fmla="*/ 287 h 287"/>
                  <a:gd name="T2" fmla="*/ 11 w 339"/>
                  <a:gd name="T3" fmla="*/ 287 h 287"/>
                  <a:gd name="T4" fmla="*/ 0 w 339"/>
                  <a:gd name="T5" fmla="*/ 276 h 287"/>
                  <a:gd name="T6" fmla="*/ 0 w 339"/>
                  <a:gd name="T7" fmla="*/ 11 h 287"/>
                  <a:gd name="T8" fmla="*/ 11 w 339"/>
                  <a:gd name="T9" fmla="*/ 0 h 287"/>
                  <a:gd name="T10" fmla="*/ 328 w 339"/>
                  <a:gd name="T11" fmla="*/ 0 h 287"/>
                  <a:gd name="T12" fmla="*/ 339 w 339"/>
                  <a:gd name="T13" fmla="*/ 11 h 287"/>
                  <a:gd name="T14" fmla="*/ 339 w 339"/>
                  <a:gd name="T15" fmla="*/ 276 h 287"/>
                  <a:gd name="T16" fmla="*/ 328 w 339"/>
                  <a:gd name="T17" fmla="*/ 287 h 287"/>
                  <a:gd name="T18" fmla="*/ 11 w 339"/>
                  <a:gd name="T19" fmla="*/ 8 h 287"/>
                  <a:gd name="T20" fmla="*/ 8 w 339"/>
                  <a:gd name="T21" fmla="*/ 11 h 287"/>
                  <a:gd name="T22" fmla="*/ 8 w 339"/>
                  <a:gd name="T23" fmla="*/ 276 h 287"/>
                  <a:gd name="T24" fmla="*/ 11 w 339"/>
                  <a:gd name="T25" fmla="*/ 279 h 287"/>
                  <a:gd name="T26" fmla="*/ 328 w 339"/>
                  <a:gd name="T27" fmla="*/ 279 h 287"/>
                  <a:gd name="T28" fmla="*/ 331 w 339"/>
                  <a:gd name="T29" fmla="*/ 276 h 287"/>
                  <a:gd name="T30" fmla="*/ 331 w 339"/>
                  <a:gd name="T31" fmla="*/ 11 h 287"/>
                  <a:gd name="T32" fmla="*/ 328 w 339"/>
                  <a:gd name="T33" fmla="*/ 8 h 287"/>
                  <a:gd name="T34" fmla="*/ 11 w 339"/>
                  <a:gd name="T35" fmla="*/ 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9" h="287">
                    <a:moveTo>
                      <a:pt x="32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5" y="287"/>
                      <a:pt x="0" y="282"/>
                      <a:pt x="0" y="27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28" y="0"/>
                      <a:pt x="328" y="0"/>
                      <a:pt x="328" y="0"/>
                    </a:cubicBezTo>
                    <a:cubicBezTo>
                      <a:pt x="334" y="0"/>
                      <a:pt x="339" y="5"/>
                      <a:pt x="339" y="11"/>
                    </a:cubicBezTo>
                    <a:cubicBezTo>
                      <a:pt x="339" y="276"/>
                      <a:pt x="339" y="276"/>
                      <a:pt x="339" y="276"/>
                    </a:cubicBezTo>
                    <a:cubicBezTo>
                      <a:pt x="339" y="282"/>
                      <a:pt x="334" y="287"/>
                      <a:pt x="328" y="287"/>
                    </a:cubicBezTo>
                    <a:moveTo>
                      <a:pt x="11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276"/>
                      <a:pt x="8" y="276"/>
                      <a:pt x="8" y="276"/>
                    </a:cubicBezTo>
                    <a:cubicBezTo>
                      <a:pt x="8" y="277"/>
                      <a:pt x="10" y="279"/>
                      <a:pt x="11" y="279"/>
                    </a:cubicBezTo>
                    <a:cubicBezTo>
                      <a:pt x="328" y="279"/>
                      <a:pt x="328" y="279"/>
                      <a:pt x="328" y="279"/>
                    </a:cubicBezTo>
                    <a:cubicBezTo>
                      <a:pt x="330" y="279"/>
                      <a:pt x="331" y="277"/>
                      <a:pt x="331" y="276"/>
                    </a:cubicBezTo>
                    <a:cubicBezTo>
                      <a:pt x="331" y="11"/>
                      <a:pt x="331" y="11"/>
                      <a:pt x="331" y="11"/>
                    </a:cubicBezTo>
                    <a:cubicBezTo>
                      <a:pt x="331" y="9"/>
                      <a:pt x="330" y="8"/>
                      <a:pt x="328" y="8"/>
                    </a:cubicBezTo>
                    <a:cubicBezTo>
                      <a:pt x="11" y="8"/>
                      <a:pt x="11" y="8"/>
                      <a:pt x="11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ïs1ïďe">
                <a:extLst>
                  <a:ext uri="{FF2B5EF4-FFF2-40B4-BE49-F238E27FC236}">
                    <a16:creationId xmlns:a16="http://schemas.microsoft.com/office/drawing/2014/main" id="{E87663BF-9310-4C92-B440-0212D789FA34}"/>
                  </a:ext>
                </a:extLst>
              </p:cNvPr>
              <p:cNvSpPr/>
              <p:nvPr/>
            </p:nvSpPr>
            <p:spPr bwMode="auto">
              <a:xfrm>
                <a:off x="7789855" y="3865571"/>
                <a:ext cx="700087" cy="946153"/>
              </a:xfrm>
              <a:custGeom>
                <a:avLst/>
                <a:gdLst>
                  <a:gd name="T0" fmla="*/ 201 w 212"/>
                  <a:gd name="T1" fmla="*/ 0 h 287"/>
                  <a:gd name="T2" fmla="*/ 2 w 212"/>
                  <a:gd name="T3" fmla="*/ 0 h 287"/>
                  <a:gd name="T4" fmla="*/ 2 w 212"/>
                  <a:gd name="T5" fmla="*/ 8 h 287"/>
                  <a:gd name="T6" fmla="*/ 201 w 212"/>
                  <a:gd name="T7" fmla="*/ 8 h 287"/>
                  <a:gd name="T8" fmla="*/ 204 w 212"/>
                  <a:gd name="T9" fmla="*/ 11 h 287"/>
                  <a:gd name="T10" fmla="*/ 204 w 212"/>
                  <a:gd name="T11" fmla="*/ 276 h 287"/>
                  <a:gd name="T12" fmla="*/ 204 w 212"/>
                  <a:gd name="T13" fmla="*/ 276 h 287"/>
                  <a:gd name="T14" fmla="*/ 201 w 212"/>
                  <a:gd name="T15" fmla="*/ 279 h 287"/>
                  <a:gd name="T16" fmla="*/ 2 w 212"/>
                  <a:gd name="T17" fmla="*/ 279 h 287"/>
                  <a:gd name="T18" fmla="*/ 2 w 212"/>
                  <a:gd name="T19" fmla="*/ 279 h 287"/>
                  <a:gd name="T20" fmla="*/ 0 w 212"/>
                  <a:gd name="T21" fmla="*/ 287 h 287"/>
                  <a:gd name="T22" fmla="*/ 201 w 212"/>
                  <a:gd name="T23" fmla="*/ 287 h 287"/>
                  <a:gd name="T24" fmla="*/ 212 w 212"/>
                  <a:gd name="T25" fmla="*/ 276 h 287"/>
                  <a:gd name="T26" fmla="*/ 212 w 212"/>
                  <a:gd name="T27" fmla="*/ 11 h 287"/>
                  <a:gd name="T28" fmla="*/ 201 w 212"/>
                  <a:gd name="T2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2" h="287">
                    <a:moveTo>
                      <a:pt x="20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01" y="8"/>
                      <a:pt x="201" y="8"/>
                      <a:pt x="201" y="8"/>
                    </a:cubicBezTo>
                    <a:cubicBezTo>
                      <a:pt x="203" y="8"/>
                      <a:pt x="204" y="9"/>
                      <a:pt x="204" y="11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277"/>
                      <a:pt x="203" y="279"/>
                      <a:pt x="201" y="279"/>
                    </a:cubicBezTo>
                    <a:cubicBezTo>
                      <a:pt x="2" y="279"/>
                      <a:pt x="2" y="279"/>
                      <a:pt x="2" y="279"/>
                    </a:cubicBezTo>
                    <a:cubicBezTo>
                      <a:pt x="2" y="279"/>
                      <a:pt x="2" y="279"/>
                      <a:pt x="2" y="279"/>
                    </a:cubicBezTo>
                    <a:cubicBezTo>
                      <a:pt x="2" y="282"/>
                      <a:pt x="1" y="284"/>
                      <a:pt x="0" y="287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7" y="287"/>
                      <a:pt x="212" y="282"/>
                      <a:pt x="212" y="276"/>
                    </a:cubicBezTo>
                    <a:cubicBezTo>
                      <a:pt x="212" y="11"/>
                      <a:pt x="212" y="11"/>
                      <a:pt x="212" y="11"/>
                    </a:cubicBezTo>
                    <a:cubicBezTo>
                      <a:pt x="212" y="5"/>
                      <a:pt x="207" y="0"/>
                      <a:pt x="201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íśliḓe">
                <a:extLst>
                  <a:ext uri="{FF2B5EF4-FFF2-40B4-BE49-F238E27FC236}">
                    <a16:creationId xmlns:a16="http://schemas.microsoft.com/office/drawing/2014/main" id="{52600E5F-EE79-4962-AC19-A7C91C8C394F}"/>
                  </a:ext>
                </a:extLst>
              </p:cNvPr>
              <p:cNvSpPr/>
              <p:nvPr/>
            </p:nvSpPr>
            <p:spPr bwMode="auto">
              <a:xfrm>
                <a:off x="7499344" y="4076710"/>
                <a:ext cx="849314" cy="25398"/>
              </a:xfrm>
              <a:custGeom>
                <a:avLst/>
                <a:gdLst>
                  <a:gd name="T0" fmla="*/ 253 w 257"/>
                  <a:gd name="T1" fmla="*/ 8 h 8"/>
                  <a:gd name="T2" fmla="*/ 4 w 257"/>
                  <a:gd name="T3" fmla="*/ 8 h 8"/>
                  <a:gd name="T4" fmla="*/ 0 w 257"/>
                  <a:gd name="T5" fmla="*/ 4 h 8"/>
                  <a:gd name="T6" fmla="*/ 4 w 257"/>
                  <a:gd name="T7" fmla="*/ 0 h 8"/>
                  <a:gd name="T8" fmla="*/ 253 w 257"/>
                  <a:gd name="T9" fmla="*/ 0 h 8"/>
                  <a:gd name="T10" fmla="*/ 257 w 257"/>
                  <a:gd name="T11" fmla="*/ 4 h 8"/>
                  <a:gd name="T12" fmla="*/ 253 w 25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8">
                    <a:moveTo>
                      <a:pt x="253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55" y="0"/>
                      <a:pt x="257" y="2"/>
                      <a:pt x="257" y="4"/>
                    </a:cubicBezTo>
                    <a:cubicBezTo>
                      <a:pt x="257" y="6"/>
                      <a:pt x="255" y="8"/>
                      <a:pt x="253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şļîḑé">
                <a:extLst>
                  <a:ext uri="{FF2B5EF4-FFF2-40B4-BE49-F238E27FC236}">
                    <a16:creationId xmlns:a16="http://schemas.microsoft.com/office/drawing/2014/main" id="{BD8AD033-8669-414E-85A0-3CA39086F4DA}"/>
                  </a:ext>
                </a:extLst>
              </p:cNvPr>
              <p:cNvSpPr/>
              <p:nvPr/>
            </p:nvSpPr>
            <p:spPr bwMode="auto">
              <a:xfrm>
                <a:off x="7499344" y="4352933"/>
                <a:ext cx="849314" cy="26988"/>
              </a:xfrm>
              <a:custGeom>
                <a:avLst/>
                <a:gdLst>
                  <a:gd name="T0" fmla="*/ 253 w 257"/>
                  <a:gd name="T1" fmla="*/ 8 h 8"/>
                  <a:gd name="T2" fmla="*/ 4 w 257"/>
                  <a:gd name="T3" fmla="*/ 8 h 8"/>
                  <a:gd name="T4" fmla="*/ 0 w 257"/>
                  <a:gd name="T5" fmla="*/ 4 h 8"/>
                  <a:gd name="T6" fmla="*/ 4 w 257"/>
                  <a:gd name="T7" fmla="*/ 0 h 8"/>
                  <a:gd name="T8" fmla="*/ 253 w 257"/>
                  <a:gd name="T9" fmla="*/ 0 h 8"/>
                  <a:gd name="T10" fmla="*/ 257 w 257"/>
                  <a:gd name="T11" fmla="*/ 4 h 8"/>
                  <a:gd name="T12" fmla="*/ 253 w 25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8">
                    <a:moveTo>
                      <a:pt x="253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55" y="0"/>
                      <a:pt x="257" y="1"/>
                      <a:pt x="257" y="4"/>
                    </a:cubicBezTo>
                    <a:cubicBezTo>
                      <a:pt x="257" y="6"/>
                      <a:pt x="255" y="8"/>
                      <a:pt x="253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šliḋê">
                <a:extLst>
                  <a:ext uri="{FF2B5EF4-FFF2-40B4-BE49-F238E27FC236}">
                    <a16:creationId xmlns:a16="http://schemas.microsoft.com/office/drawing/2014/main" id="{C5D79387-1B7C-4877-A0FF-EC33EDD4E22E}"/>
                  </a:ext>
                </a:extLst>
              </p:cNvPr>
              <p:cNvSpPr/>
              <p:nvPr/>
            </p:nvSpPr>
            <p:spPr bwMode="auto">
              <a:xfrm>
                <a:off x="7499344" y="4214821"/>
                <a:ext cx="469898" cy="26988"/>
              </a:xfrm>
              <a:custGeom>
                <a:avLst/>
                <a:gdLst>
                  <a:gd name="T0" fmla="*/ 138 w 142"/>
                  <a:gd name="T1" fmla="*/ 8 h 8"/>
                  <a:gd name="T2" fmla="*/ 4 w 142"/>
                  <a:gd name="T3" fmla="*/ 8 h 8"/>
                  <a:gd name="T4" fmla="*/ 0 w 142"/>
                  <a:gd name="T5" fmla="*/ 4 h 8"/>
                  <a:gd name="T6" fmla="*/ 4 w 142"/>
                  <a:gd name="T7" fmla="*/ 0 h 8"/>
                  <a:gd name="T8" fmla="*/ 138 w 142"/>
                  <a:gd name="T9" fmla="*/ 0 h 8"/>
                  <a:gd name="T10" fmla="*/ 142 w 142"/>
                  <a:gd name="T11" fmla="*/ 4 h 8"/>
                  <a:gd name="T12" fmla="*/ 138 w 14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8">
                    <a:moveTo>
                      <a:pt x="13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0" y="0"/>
                      <a:pt x="142" y="2"/>
                      <a:pt x="142" y="4"/>
                    </a:cubicBezTo>
                    <a:cubicBezTo>
                      <a:pt x="142" y="6"/>
                      <a:pt x="140" y="8"/>
                      <a:pt x="138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ṡľiḋè">
                <a:extLst>
                  <a:ext uri="{FF2B5EF4-FFF2-40B4-BE49-F238E27FC236}">
                    <a16:creationId xmlns:a16="http://schemas.microsoft.com/office/drawing/2014/main" id="{13F82BED-E2A0-405F-A496-F6138F555D4E}"/>
                  </a:ext>
                </a:extLst>
              </p:cNvPr>
              <p:cNvSpPr/>
              <p:nvPr/>
            </p:nvSpPr>
            <p:spPr bwMode="auto">
              <a:xfrm>
                <a:off x="7499344" y="4498980"/>
                <a:ext cx="469898" cy="25398"/>
              </a:xfrm>
              <a:custGeom>
                <a:avLst/>
                <a:gdLst>
                  <a:gd name="T0" fmla="*/ 138 w 142"/>
                  <a:gd name="T1" fmla="*/ 8 h 8"/>
                  <a:gd name="T2" fmla="*/ 4 w 142"/>
                  <a:gd name="T3" fmla="*/ 8 h 8"/>
                  <a:gd name="T4" fmla="*/ 0 w 142"/>
                  <a:gd name="T5" fmla="*/ 4 h 8"/>
                  <a:gd name="T6" fmla="*/ 4 w 142"/>
                  <a:gd name="T7" fmla="*/ 0 h 8"/>
                  <a:gd name="T8" fmla="*/ 138 w 142"/>
                  <a:gd name="T9" fmla="*/ 0 h 8"/>
                  <a:gd name="T10" fmla="*/ 142 w 142"/>
                  <a:gd name="T11" fmla="*/ 4 h 8"/>
                  <a:gd name="T12" fmla="*/ 138 w 14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8">
                    <a:moveTo>
                      <a:pt x="13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0" y="0"/>
                      <a:pt x="142" y="2"/>
                      <a:pt x="142" y="4"/>
                    </a:cubicBezTo>
                    <a:cubicBezTo>
                      <a:pt x="142" y="6"/>
                      <a:pt x="140" y="8"/>
                      <a:pt x="138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ŝľîḍe">
                <a:extLst>
                  <a:ext uri="{FF2B5EF4-FFF2-40B4-BE49-F238E27FC236}">
                    <a16:creationId xmlns:a16="http://schemas.microsoft.com/office/drawing/2014/main" id="{C0A1D12C-BAF0-4A09-8DD4-B600F743AF38}"/>
                  </a:ext>
                </a:extLst>
              </p:cNvPr>
              <p:cNvSpPr/>
              <p:nvPr/>
            </p:nvSpPr>
            <p:spPr bwMode="auto">
              <a:xfrm>
                <a:off x="7499344" y="4630746"/>
                <a:ext cx="323851" cy="25398"/>
              </a:xfrm>
              <a:custGeom>
                <a:avLst/>
                <a:gdLst>
                  <a:gd name="T0" fmla="*/ 94 w 98"/>
                  <a:gd name="T1" fmla="*/ 8 h 8"/>
                  <a:gd name="T2" fmla="*/ 4 w 98"/>
                  <a:gd name="T3" fmla="*/ 8 h 8"/>
                  <a:gd name="T4" fmla="*/ 0 w 98"/>
                  <a:gd name="T5" fmla="*/ 4 h 8"/>
                  <a:gd name="T6" fmla="*/ 4 w 98"/>
                  <a:gd name="T7" fmla="*/ 0 h 8"/>
                  <a:gd name="T8" fmla="*/ 94 w 98"/>
                  <a:gd name="T9" fmla="*/ 0 h 8"/>
                  <a:gd name="T10" fmla="*/ 98 w 98"/>
                  <a:gd name="T11" fmla="*/ 4 h 8"/>
                  <a:gd name="T12" fmla="*/ 94 w 9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8">
                    <a:moveTo>
                      <a:pt x="9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7" y="0"/>
                      <a:pt x="98" y="1"/>
                      <a:pt x="98" y="4"/>
                    </a:cubicBezTo>
                    <a:cubicBezTo>
                      <a:pt x="98" y="6"/>
                      <a:pt x="97" y="8"/>
                      <a:pt x="94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śļïḋê">
                <a:extLst>
                  <a:ext uri="{FF2B5EF4-FFF2-40B4-BE49-F238E27FC236}">
                    <a16:creationId xmlns:a16="http://schemas.microsoft.com/office/drawing/2014/main" id="{2FDD649F-8CC5-4CD5-B42F-506DF96CE26E}"/>
                  </a:ext>
                </a:extLst>
              </p:cNvPr>
              <p:cNvSpPr/>
              <p:nvPr/>
            </p:nvSpPr>
            <p:spPr bwMode="auto">
              <a:xfrm>
                <a:off x="4778367" y="2774954"/>
                <a:ext cx="220664" cy="26988"/>
              </a:xfrm>
              <a:custGeom>
                <a:avLst/>
                <a:gdLst>
                  <a:gd name="T0" fmla="*/ 63 w 67"/>
                  <a:gd name="T1" fmla="*/ 8 h 8"/>
                  <a:gd name="T2" fmla="*/ 4 w 67"/>
                  <a:gd name="T3" fmla="*/ 8 h 8"/>
                  <a:gd name="T4" fmla="*/ 0 w 67"/>
                  <a:gd name="T5" fmla="*/ 4 h 8"/>
                  <a:gd name="T6" fmla="*/ 4 w 67"/>
                  <a:gd name="T7" fmla="*/ 0 h 8"/>
                  <a:gd name="T8" fmla="*/ 63 w 67"/>
                  <a:gd name="T9" fmla="*/ 0 h 8"/>
                  <a:gd name="T10" fmla="*/ 67 w 67"/>
                  <a:gd name="T11" fmla="*/ 4 h 8"/>
                  <a:gd name="T12" fmla="*/ 63 w 6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">
                    <a:moveTo>
                      <a:pt x="63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1"/>
                      <a:pt x="67" y="4"/>
                    </a:cubicBezTo>
                    <a:cubicBezTo>
                      <a:pt x="67" y="6"/>
                      <a:pt x="65" y="8"/>
                      <a:pt x="63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îšḻíḋe">
                <a:extLst>
                  <a:ext uri="{FF2B5EF4-FFF2-40B4-BE49-F238E27FC236}">
                    <a16:creationId xmlns:a16="http://schemas.microsoft.com/office/drawing/2014/main" id="{239277F5-A7D3-41ED-9236-40D787CE521B}"/>
                  </a:ext>
                </a:extLst>
              </p:cNvPr>
              <p:cNvSpPr/>
              <p:nvPr/>
            </p:nvSpPr>
            <p:spPr bwMode="auto">
              <a:xfrm>
                <a:off x="4778367" y="3094044"/>
                <a:ext cx="220664" cy="26988"/>
              </a:xfrm>
              <a:custGeom>
                <a:avLst/>
                <a:gdLst>
                  <a:gd name="T0" fmla="*/ 63 w 67"/>
                  <a:gd name="T1" fmla="*/ 8 h 8"/>
                  <a:gd name="T2" fmla="*/ 4 w 67"/>
                  <a:gd name="T3" fmla="*/ 8 h 8"/>
                  <a:gd name="T4" fmla="*/ 0 w 67"/>
                  <a:gd name="T5" fmla="*/ 4 h 8"/>
                  <a:gd name="T6" fmla="*/ 4 w 67"/>
                  <a:gd name="T7" fmla="*/ 0 h 8"/>
                  <a:gd name="T8" fmla="*/ 63 w 67"/>
                  <a:gd name="T9" fmla="*/ 0 h 8"/>
                  <a:gd name="T10" fmla="*/ 67 w 67"/>
                  <a:gd name="T11" fmla="*/ 4 h 8"/>
                  <a:gd name="T12" fmla="*/ 63 w 6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">
                    <a:moveTo>
                      <a:pt x="63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"/>
                      <a:pt x="65" y="8"/>
                      <a:pt x="63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ïŝḷîḑe">
                <a:extLst>
                  <a:ext uri="{FF2B5EF4-FFF2-40B4-BE49-F238E27FC236}">
                    <a16:creationId xmlns:a16="http://schemas.microsoft.com/office/drawing/2014/main" id="{34D8CA66-D122-4A15-B53D-5A026C250759}"/>
                  </a:ext>
                </a:extLst>
              </p:cNvPr>
              <p:cNvSpPr/>
              <p:nvPr/>
            </p:nvSpPr>
            <p:spPr bwMode="auto">
              <a:xfrm>
                <a:off x="3897309" y="2376492"/>
                <a:ext cx="1266827" cy="1066802"/>
              </a:xfrm>
              <a:custGeom>
                <a:avLst/>
                <a:gdLst>
                  <a:gd name="T0" fmla="*/ 373 w 384"/>
                  <a:gd name="T1" fmla="*/ 324 h 324"/>
                  <a:gd name="T2" fmla="*/ 11 w 384"/>
                  <a:gd name="T3" fmla="*/ 324 h 324"/>
                  <a:gd name="T4" fmla="*/ 0 w 384"/>
                  <a:gd name="T5" fmla="*/ 314 h 324"/>
                  <a:gd name="T6" fmla="*/ 0 w 384"/>
                  <a:gd name="T7" fmla="*/ 11 h 324"/>
                  <a:gd name="T8" fmla="*/ 11 w 384"/>
                  <a:gd name="T9" fmla="*/ 0 h 324"/>
                  <a:gd name="T10" fmla="*/ 373 w 384"/>
                  <a:gd name="T11" fmla="*/ 0 h 324"/>
                  <a:gd name="T12" fmla="*/ 384 w 384"/>
                  <a:gd name="T13" fmla="*/ 11 h 324"/>
                  <a:gd name="T14" fmla="*/ 384 w 384"/>
                  <a:gd name="T15" fmla="*/ 314 h 324"/>
                  <a:gd name="T16" fmla="*/ 373 w 384"/>
                  <a:gd name="T17" fmla="*/ 324 h 324"/>
                  <a:gd name="T18" fmla="*/ 11 w 384"/>
                  <a:gd name="T19" fmla="*/ 8 h 324"/>
                  <a:gd name="T20" fmla="*/ 8 w 384"/>
                  <a:gd name="T21" fmla="*/ 11 h 324"/>
                  <a:gd name="T22" fmla="*/ 8 w 384"/>
                  <a:gd name="T23" fmla="*/ 314 h 324"/>
                  <a:gd name="T24" fmla="*/ 11 w 384"/>
                  <a:gd name="T25" fmla="*/ 316 h 324"/>
                  <a:gd name="T26" fmla="*/ 373 w 384"/>
                  <a:gd name="T27" fmla="*/ 316 h 324"/>
                  <a:gd name="T28" fmla="*/ 376 w 384"/>
                  <a:gd name="T29" fmla="*/ 314 h 324"/>
                  <a:gd name="T30" fmla="*/ 376 w 384"/>
                  <a:gd name="T31" fmla="*/ 11 h 324"/>
                  <a:gd name="T32" fmla="*/ 373 w 384"/>
                  <a:gd name="T33" fmla="*/ 8 h 324"/>
                  <a:gd name="T34" fmla="*/ 11 w 384"/>
                  <a:gd name="T35" fmla="*/ 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4" h="324">
                    <a:moveTo>
                      <a:pt x="373" y="324"/>
                    </a:moveTo>
                    <a:cubicBezTo>
                      <a:pt x="11" y="324"/>
                      <a:pt x="11" y="324"/>
                      <a:pt x="11" y="324"/>
                    </a:cubicBezTo>
                    <a:cubicBezTo>
                      <a:pt x="5" y="324"/>
                      <a:pt x="0" y="320"/>
                      <a:pt x="0" y="3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0"/>
                      <a:pt x="384" y="5"/>
                      <a:pt x="384" y="11"/>
                    </a:cubicBezTo>
                    <a:cubicBezTo>
                      <a:pt x="384" y="314"/>
                      <a:pt x="384" y="314"/>
                      <a:pt x="384" y="314"/>
                    </a:cubicBezTo>
                    <a:cubicBezTo>
                      <a:pt x="384" y="320"/>
                      <a:pt x="379" y="324"/>
                      <a:pt x="373" y="324"/>
                    </a:cubicBezTo>
                    <a:moveTo>
                      <a:pt x="11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314"/>
                      <a:pt x="8" y="314"/>
                      <a:pt x="8" y="314"/>
                    </a:cubicBezTo>
                    <a:cubicBezTo>
                      <a:pt x="8" y="315"/>
                      <a:pt x="10" y="316"/>
                      <a:pt x="11" y="316"/>
                    </a:cubicBezTo>
                    <a:cubicBezTo>
                      <a:pt x="373" y="316"/>
                      <a:pt x="373" y="316"/>
                      <a:pt x="373" y="316"/>
                    </a:cubicBezTo>
                    <a:cubicBezTo>
                      <a:pt x="374" y="316"/>
                      <a:pt x="376" y="315"/>
                      <a:pt x="376" y="314"/>
                    </a:cubicBezTo>
                    <a:cubicBezTo>
                      <a:pt x="376" y="11"/>
                      <a:pt x="376" y="11"/>
                      <a:pt x="376" y="11"/>
                    </a:cubicBezTo>
                    <a:cubicBezTo>
                      <a:pt x="376" y="9"/>
                      <a:pt x="374" y="8"/>
                      <a:pt x="373" y="8"/>
                    </a:cubicBezTo>
                    <a:cubicBezTo>
                      <a:pt x="11" y="8"/>
                      <a:pt x="11" y="8"/>
                      <a:pt x="11" y="8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îšḻíḑé">
                <a:extLst>
                  <a:ext uri="{FF2B5EF4-FFF2-40B4-BE49-F238E27FC236}">
                    <a16:creationId xmlns:a16="http://schemas.microsoft.com/office/drawing/2014/main" id="{54F3F105-DB07-4019-8EB6-F266F3333C7E}"/>
                  </a:ext>
                </a:extLst>
              </p:cNvPr>
              <p:cNvSpPr/>
              <p:nvPr/>
            </p:nvSpPr>
            <p:spPr bwMode="auto">
              <a:xfrm>
                <a:off x="3897309" y="2376492"/>
                <a:ext cx="1266827" cy="1066802"/>
              </a:xfrm>
              <a:custGeom>
                <a:avLst/>
                <a:gdLst>
                  <a:gd name="T0" fmla="*/ 373 w 384"/>
                  <a:gd name="T1" fmla="*/ 0 h 324"/>
                  <a:gd name="T2" fmla="*/ 11 w 384"/>
                  <a:gd name="T3" fmla="*/ 0 h 324"/>
                  <a:gd name="T4" fmla="*/ 0 w 384"/>
                  <a:gd name="T5" fmla="*/ 11 h 324"/>
                  <a:gd name="T6" fmla="*/ 0 w 384"/>
                  <a:gd name="T7" fmla="*/ 314 h 324"/>
                  <a:gd name="T8" fmla="*/ 11 w 384"/>
                  <a:gd name="T9" fmla="*/ 324 h 324"/>
                  <a:gd name="T10" fmla="*/ 217 w 384"/>
                  <a:gd name="T11" fmla="*/ 324 h 324"/>
                  <a:gd name="T12" fmla="*/ 214 w 384"/>
                  <a:gd name="T13" fmla="*/ 316 h 324"/>
                  <a:gd name="T14" fmla="*/ 11 w 384"/>
                  <a:gd name="T15" fmla="*/ 316 h 324"/>
                  <a:gd name="T16" fmla="*/ 8 w 384"/>
                  <a:gd name="T17" fmla="*/ 314 h 324"/>
                  <a:gd name="T18" fmla="*/ 8 w 384"/>
                  <a:gd name="T19" fmla="*/ 11 h 324"/>
                  <a:gd name="T20" fmla="*/ 8 w 384"/>
                  <a:gd name="T21" fmla="*/ 11 h 324"/>
                  <a:gd name="T22" fmla="*/ 11 w 384"/>
                  <a:gd name="T23" fmla="*/ 8 h 324"/>
                  <a:gd name="T24" fmla="*/ 373 w 384"/>
                  <a:gd name="T25" fmla="*/ 8 h 324"/>
                  <a:gd name="T26" fmla="*/ 376 w 384"/>
                  <a:gd name="T27" fmla="*/ 11 h 324"/>
                  <a:gd name="T28" fmla="*/ 376 w 384"/>
                  <a:gd name="T29" fmla="*/ 170 h 324"/>
                  <a:gd name="T30" fmla="*/ 384 w 384"/>
                  <a:gd name="T31" fmla="*/ 167 h 324"/>
                  <a:gd name="T32" fmla="*/ 384 w 384"/>
                  <a:gd name="T33" fmla="*/ 11 h 324"/>
                  <a:gd name="T34" fmla="*/ 373 w 384"/>
                  <a:gd name="T35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4" h="324">
                    <a:moveTo>
                      <a:pt x="373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0" y="320"/>
                      <a:pt x="5" y="324"/>
                      <a:pt x="11" y="324"/>
                    </a:cubicBezTo>
                    <a:cubicBezTo>
                      <a:pt x="217" y="324"/>
                      <a:pt x="217" y="324"/>
                      <a:pt x="217" y="324"/>
                    </a:cubicBezTo>
                    <a:cubicBezTo>
                      <a:pt x="214" y="316"/>
                      <a:pt x="214" y="316"/>
                      <a:pt x="214" y="316"/>
                    </a:cubicBezTo>
                    <a:cubicBezTo>
                      <a:pt x="11" y="316"/>
                      <a:pt x="11" y="316"/>
                      <a:pt x="11" y="316"/>
                    </a:cubicBezTo>
                    <a:cubicBezTo>
                      <a:pt x="10" y="316"/>
                      <a:pt x="8" y="315"/>
                      <a:pt x="8" y="314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373" y="8"/>
                      <a:pt x="373" y="8"/>
                      <a:pt x="373" y="8"/>
                    </a:cubicBezTo>
                    <a:cubicBezTo>
                      <a:pt x="374" y="8"/>
                      <a:pt x="376" y="9"/>
                      <a:pt x="376" y="11"/>
                    </a:cubicBezTo>
                    <a:cubicBezTo>
                      <a:pt x="376" y="170"/>
                      <a:pt x="376" y="170"/>
                      <a:pt x="376" y="170"/>
                    </a:cubicBezTo>
                    <a:cubicBezTo>
                      <a:pt x="384" y="167"/>
                      <a:pt x="384" y="167"/>
                      <a:pt x="384" y="167"/>
                    </a:cubicBezTo>
                    <a:cubicBezTo>
                      <a:pt x="384" y="11"/>
                      <a:pt x="384" y="11"/>
                      <a:pt x="384" y="11"/>
                    </a:cubicBezTo>
                    <a:cubicBezTo>
                      <a:pt x="384" y="5"/>
                      <a:pt x="379" y="0"/>
                      <a:pt x="373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ï$ḻiḓe">
                <a:extLst>
                  <a:ext uri="{FF2B5EF4-FFF2-40B4-BE49-F238E27FC236}">
                    <a16:creationId xmlns:a16="http://schemas.microsoft.com/office/drawing/2014/main" id="{3F427706-445D-45E0-B278-27292D41CD7C}"/>
                  </a:ext>
                </a:extLst>
              </p:cNvPr>
              <p:cNvSpPr/>
              <p:nvPr/>
            </p:nvSpPr>
            <p:spPr bwMode="auto">
              <a:xfrm>
                <a:off x="4041766" y="2616201"/>
                <a:ext cx="957265" cy="26988"/>
              </a:xfrm>
              <a:custGeom>
                <a:avLst/>
                <a:gdLst>
                  <a:gd name="T0" fmla="*/ 286 w 290"/>
                  <a:gd name="T1" fmla="*/ 8 h 8"/>
                  <a:gd name="T2" fmla="*/ 4 w 290"/>
                  <a:gd name="T3" fmla="*/ 8 h 8"/>
                  <a:gd name="T4" fmla="*/ 0 w 290"/>
                  <a:gd name="T5" fmla="*/ 4 h 8"/>
                  <a:gd name="T6" fmla="*/ 4 w 290"/>
                  <a:gd name="T7" fmla="*/ 0 h 8"/>
                  <a:gd name="T8" fmla="*/ 286 w 290"/>
                  <a:gd name="T9" fmla="*/ 0 h 8"/>
                  <a:gd name="T10" fmla="*/ 290 w 290"/>
                  <a:gd name="T11" fmla="*/ 4 h 8"/>
                  <a:gd name="T12" fmla="*/ 286 w 29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8">
                    <a:moveTo>
                      <a:pt x="28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6" y="0"/>
                      <a:pt x="286" y="0"/>
                      <a:pt x="286" y="0"/>
                    </a:cubicBezTo>
                    <a:cubicBezTo>
                      <a:pt x="288" y="0"/>
                      <a:pt x="290" y="2"/>
                      <a:pt x="290" y="4"/>
                    </a:cubicBezTo>
                    <a:cubicBezTo>
                      <a:pt x="290" y="6"/>
                      <a:pt x="288" y="8"/>
                      <a:pt x="286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ïṧļíḋè">
                <a:extLst>
                  <a:ext uri="{FF2B5EF4-FFF2-40B4-BE49-F238E27FC236}">
                    <a16:creationId xmlns:a16="http://schemas.microsoft.com/office/drawing/2014/main" id="{7900FA69-5F68-4BB5-9EA0-8EE5DA8925F3}"/>
                  </a:ext>
                </a:extLst>
              </p:cNvPr>
              <p:cNvSpPr/>
              <p:nvPr/>
            </p:nvSpPr>
            <p:spPr bwMode="auto">
              <a:xfrm>
                <a:off x="4041766" y="2930527"/>
                <a:ext cx="957265" cy="25398"/>
              </a:xfrm>
              <a:custGeom>
                <a:avLst/>
                <a:gdLst>
                  <a:gd name="T0" fmla="*/ 286 w 290"/>
                  <a:gd name="T1" fmla="*/ 8 h 8"/>
                  <a:gd name="T2" fmla="*/ 4 w 290"/>
                  <a:gd name="T3" fmla="*/ 8 h 8"/>
                  <a:gd name="T4" fmla="*/ 0 w 290"/>
                  <a:gd name="T5" fmla="*/ 4 h 8"/>
                  <a:gd name="T6" fmla="*/ 4 w 290"/>
                  <a:gd name="T7" fmla="*/ 0 h 8"/>
                  <a:gd name="T8" fmla="*/ 286 w 290"/>
                  <a:gd name="T9" fmla="*/ 0 h 8"/>
                  <a:gd name="T10" fmla="*/ 290 w 290"/>
                  <a:gd name="T11" fmla="*/ 4 h 8"/>
                  <a:gd name="T12" fmla="*/ 286 w 29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8">
                    <a:moveTo>
                      <a:pt x="28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6" y="0"/>
                      <a:pt x="286" y="0"/>
                      <a:pt x="286" y="0"/>
                    </a:cubicBezTo>
                    <a:cubicBezTo>
                      <a:pt x="288" y="0"/>
                      <a:pt x="290" y="2"/>
                      <a:pt x="290" y="4"/>
                    </a:cubicBezTo>
                    <a:cubicBezTo>
                      <a:pt x="290" y="6"/>
                      <a:pt x="288" y="8"/>
                      <a:pt x="286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śḷíḍè">
                <a:extLst>
                  <a:ext uri="{FF2B5EF4-FFF2-40B4-BE49-F238E27FC236}">
                    <a16:creationId xmlns:a16="http://schemas.microsoft.com/office/drawing/2014/main" id="{C7516D38-B84D-4A77-8D2E-8D8D9C52D390}"/>
                  </a:ext>
                </a:extLst>
              </p:cNvPr>
              <p:cNvSpPr/>
              <p:nvPr/>
            </p:nvSpPr>
            <p:spPr bwMode="auto">
              <a:xfrm>
                <a:off x="4041766" y="2774954"/>
                <a:ext cx="528636" cy="26988"/>
              </a:xfrm>
              <a:custGeom>
                <a:avLst/>
                <a:gdLst>
                  <a:gd name="T0" fmla="*/ 156 w 160"/>
                  <a:gd name="T1" fmla="*/ 8 h 8"/>
                  <a:gd name="T2" fmla="*/ 4 w 160"/>
                  <a:gd name="T3" fmla="*/ 8 h 8"/>
                  <a:gd name="T4" fmla="*/ 0 w 160"/>
                  <a:gd name="T5" fmla="*/ 4 h 8"/>
                  <a:gd name="T6" fmla="*/ 4 w 160"/>
                  <a:gd name="T7" fmla="*/ 0 h 8"/>
                  <a:gd name="T8" fmla="*/ 156 w 160"/>
                  <a:gd name="T9" fmla="*/ 0 h 8"/>
                  <a:gd name="T10" fmla="*/ 160 w 160"/>
                  <a:gd name="T11" fmla="*/ 4 h 8"/>
                  <a:gd name="T12" fmla="*/ 156 w 16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8">
                    <a:moveTo>
                      <a:pt x="15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8" y="0"/>
                      <a:pt x="160" y="1"/>
                      <a:pt x="160" y="4"/>
                    </a:cubicBezTo>
                    <a:cubicBezTo>
                      <a:pt x="160" y="6"/>
                      <a:pt x="158" y="8"/>
                      <a:pt x="156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ïš1íḋé">
                <a:extLst>
                  <a:ext uri="{FF2B5EF4-FFF2-40B4-BE49-F238E27FC236}">
                    <a16:creationId xmlns:a16="http://schemas.microsoft.com/office/drawing/2014/main" id="{D8790306-DCF0-43F5-8062-BFD744B2C991}"/>
                  </a:ext>
                </a:extLst>
              </p:cNvPr>
              <p:cNvSpPr/>
              <p:nvPr/>
            </p:nvSpPr>
            <p:spPr bwMode="auto">
              <a:xfrm>
                <a:off x="4041766" y="3094044"/>
                <a:ext cx="528636" cy="26988"/>
              </a:xfrm>
              <a:custGeom>
                <a:avLst/>
                <a:gdLst>
                  <a:gd name="T0" fmla="*/ 156 w 160"/>
                  <a:gd name="T1" fmla="*/ 8 h 8"/>
                  <a:gd name="T2" fmla="*/ 4 w 160"/>
                  <a:gd name="T3" fmla="*/ 8 h 8"/>
                  <a:gd name="T4" fmla="*/ 0 w 160"/>
                  <a:gd name="T5" fmla="*/ 4 h 8"/>
                  <a:gd name="T6" fmla="*/ 4 w 160"/>
                  <a:gd name="T7" fmla="*/ 0 h 8"/>
                  <a:gd name="T8" fmla="*/ 156 w 160"/>
                  <a:gd name="T9" fmla="*/ 0 h 8"/>
                  <a:gd name="T10" fmla="*/ 160 w 160"/>
                  <a:gd name="T11" fmla="*/ 4 h 8"/>
                  <a:gd name="T12" fmla="*/ 156 w 16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8">
                    <a:moveTo>
                      <a:pt x="15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8" y="0"/>
                      <a:pt x="160" y="2"/>
                      <a:pt x="160" y="4"/>
                    </a:cubicBezTo>
                    <a:cubicBezTo>
                      <a:pt x="160" y="6"/>
                      <a:pt x="158" y="8"/>
                      <a:pt x="156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íṧ1idé">
                <a:extLst>
                  <a:ext uri="{FF2B5EF4-FFF2-40B4-BE49-F238E27FC236}">
                    <a16:creationId xmlns:a16="http://schemas.microsoft.com/office/drawing/2014/main" id="{998FD1B0-2A01-4C17-A57D-7959A4D60A53}"/>
                  </a:ext>
                </a:extLst>
              </p:cNvPr>
              <p:cNvSpPr/>
              <p:nvPr/>
            </p:nvSpPr>
            <p:spPr bwMode="auto">
              <a:xfrm>
                <a:off x="4041766" y="3243264"/>
                <a:ext cx="366710" cy="25398"/>
              </a:xfrm>
              <a:custGeom>
                <a:avLst/>
                <a:gdLst>
                  <a:gd name="T0" fmla="*/ 107 w 111"/>
                  <a:gd name="T1" fmla="*/ 8 h 8"/>
                  <a:gd name="T2" fmla="*/ 4 w 111"/>
                  <a:gd name="T3" fmla="*/ 8 h 8"/>
                  <a:gd name="T4" fmla="*/ 0 w 111"/>
                  <a:gd name="T5" fmla="*/ 4 h 8"/>
                  <a:gd name="T6" fmla="*/ 4 w 111"/>
                  <a:gd name="T7" fmla="*/ 0 h 8"/>
                  <a:gd name="T8" fmla="*/ 107 w 111"/>
                  <a:gd name="T9" fmla="*/ 0 h 8"/>
                  <a:gd name="T10" fmla="*/ 111 w 111"/>
                  <a:gd name="T11" fmla="*/ 4 h 8"/>
                  <a:gd name="T12" fmla="*/ 107 w 111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8">
                    <a:moveTo>
                      <a:pt x="107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1" y="2"/>
                      <a:pt x="111" y="4"/>
                    </a:cubicBezTo>
                    <a:cubicBezTo>
                      <a:pt x="111" y="6"/>
                      <a:pt x="109" y="8"/>
                      <a:pt x="107" y="8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iSļïdê">
                <a:extLst>
                  <a:ext uri="{FF2B5EF4-FFF2-40B4-BE49-F238E27FC236}">
                    <a16:creationId xmlns:a16="http://schemas.microsoft.com/office/drawing/2014/main" id="{D9F78D69-6193-4518-A3A0-6D17C74B6913}"/>
                  </a:ext>
                </a:extLst>
              </p:cNvPr>
              <p:cNvSpPr/>
              <p:nvPr/>
            </p:nvSpPr>
            <p:spPr bwMode="auto">
              <a:xfrm>
                <a:off x="6780205" y="2355850"/>
                <a:ext cx="1709737" cy="1265242"/>
              </a:xfrm>
              <a:custGeom>
                <a:avLst/>
                <a:gdLst>
                  <a:gd name="T0" fmla="*/ 498 w 518"/>
                  <a:gd name="T1" fmla="*/ 0 h 384"/>
                  <a:gd name="T2" fmla="*/ 466 w 518"/>
                  <a:gd name="T3" fmla="*/ 0 h 384"/>
                  <a:gd name="T4" fmla="*/ 339 w 518"/>
                  <a:gd name="T5" fmla="*/ 0 h 384"/>
                  <a:gd name="T6" fmla="*/ 318 w 518"/>
                  <a:gd name="T7" fmla="*/ 0 h 384"/>
                  <a:gd name="T8" fmla="*/ 300 w 518"/>
                  <a:gd name="T9" fmla="*/ 15 h 384"/>
                  <a:gd name="T10" fmla="*/ 294 w 518"/>
                  <a:gd name="T11" fmla="*/ 35 h 384"/>
                  <a:gd name="T12" fmla="*/ 276 w 518"/>
                  <a:gd name="T13" fmla="*/ 49 h 384"/>
                  <a:gd name="T14" fmla="*/ 19 w 518"/>
                  <a:gd name="T15" fmla="*/ 49 h 384"/>
                  <a:gd name="T16" fmla="*/ 0 w 518"/>
                  <a:gd name="T17" fmla="*/ 71 h 384"/>
                  <a:gd name="T18" fmla="*/ 0 w 518"/>
                  <a:gd name="T19" fmla="*/ 363 h 384"/>
                  <a:gd name="T20" fmla="*/ 19 w 518"/>
                  <a:gd name="T21" fmla="*/ 384 h 384"/>
                  <a:gd name="T22" fmla="*/ 20 w 518"/>
                  <a:gd name="T23" fmla="*/ 384 h 384"/>
                  <a:gd name="T24" fmla="*/ 466 w 518"/>
                  <a:gd name="T25" fmla="*/ 384 h 384"/>
                  <a:gd name="T26" fmla="*/ 498 w 518"/>
                  <a:gd name="T27" fmla="*/ 384 h 384"/>
                  <a:gd name="T28" fmla="*/ 518 w 518"/>
                  <a:gd name="T29" fmla="*/ 363 h 384"/>
                  <a:gd name="T30" fmla="*/ 518 w 518"/>
                  <a:gd name="T31" fmla="*/ 94 h 384"/>
                  <a:gd name="T32" fmla="*/ 518 w 518"/>
                  <a:gd name="T33" fmla="*/ 49 h 384"/>
                  <a:gd name="T34" fmla="*/ 518 w 518"/>
                  <a:gd name="T35" fmla="*/ 22 h 384"/>
                  <a:gd name="T36" fmla="*/ 498 w 518"/>
                  <a:gd name="T3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8" h="384">
                    <a:moveTo>
                      <a:pt x="498" y="0"/>
                    </a:moveTo>
                    <a:cubicBezTo>
                      <a:pt x="466" y="0"/>
                      <a:pt x="466" y="0"/>
                      <a:pt x="466" y="0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10" y="0"/>
                      <a:pt x="303" y="6"/>
                      <a:pt x="300" y="15"/>
                    </a:cubicBezTo>
                    <a:cubicBezTo>
                      <a:pt x="294" y="35"/>
                      <a:pt x="294" y="35"/>
                      <a:pt x="294" y="35"/>
                    </a:cubicBezTo>
                    <a:cubicBezTo>
                      <a:pt x="291" y="44"/>
                      <a:pt x="284" y="49"/>
                      <a:pt x="276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8" y="49"/>
                      <a:pt x="0" y="59"/>
                      <a:pt x="0" y="71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375"/>
                      <a:pt x="8" y="384"/>
                      <a:pt x="19" y="384"/>
                    </a:cubicBezTo>
                    <a:cubicBezTo>
                      <a:pt x="20" y="384"/>
                      <a:pt x="20" y="384"/>
                      <a:pt x="20" y="384"/>
                    </a:cubicBezTo>
                    <a:cubicBezTo>
                      <a:pt x="466" y="384"/>
                      <a:pt x="466" y="384"/>
                      <a:pt x="466" y="384"/>
                    </a:cubicBezTo>
                    <a:cubicBezTo>
                      <a:pt x="498" y="384"/>
                      <a:pt x="498" y="384"/>
                      <a:pt x="498" y="384"/>
                    </a:cubicBezTo>
                    <a:cubicBezTo>
                      <a:pt x="509" y="384"/>
                      <a:pt x="518" y="375"/>
                      <a:pt x="518" y="363"/>
                    </a:cubicBezTo>
                    <a:cubicBezTo>
                      <a:pt x="518" y="94"/>
                      <a:pt x="518" y="94"/>
                      <a:pt x="518" y="94"/>
                    </a:cubicBezTo>
                    <a:cubicBezTo>
                      <a:pt x="518" y="49"/>
                      <a:pt x="518" y="49"/>
                      <a:pt x="518" y="49"/>
                    </a:cubicBezTo>
                    <a:cubicBezTo>
                      <a:pt x="518" y="22"/>
                      <a:pt x="518" y="22"/>
                      <a:pt x="518" y="22"/>
                    </a:cubicBezTo>
                    <a:cubicBezTo>
                      <a:pt x="518" y="10"/>
                      <a:pt x="509" y="0"/>
                      <a:pt x="498" y="0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ïṣ1ïḍè">
                <a:extLst>
                  <a:ext uri="{FF2B5EF4-FFF2-40B4-BE49-F238E27FC236}">
                    <a16:creationId xmlns:a16="http://schemas.microsoft.com/office/drawing/2014/main" id="{F83A88A0-C5EC-495A-BA20-8ECE953CEF53}"/>
                  </a:ext>
                </a:extLst>
              </p:cNvPr>
              <p:cNvSpPr/>
              <p:nvPr/>
            </p:nvSpPr>
            <p:spPr bwMode="auto">
              <a:xfrm>
                <a:off x="6780205" y="2416178"/>
                <a:ext cx="1709737" cy="1265242"/>
              </a:xfrm>
              <a:custGeom>
                <a:avLst/>
                <a:gdLst>
                  <a:gd name="T0" fmla="*/ 314 w 518"/>
                  <a:gd name="T1" fmla="*/ 34 h 384"/>
                  <a:gd name="T2" fmla="*/ 320 w 518"/>
                  <a:gd name="T3" fmla="*/ 15 h 384"/>
                  <a:gd name="T4" fmla="*/ 339 w 518"/>
                  <a:gd name="T5" fmla="*/ 0 h 384"/>
                  <a:gd name="T6" fmla="*/ 498 w 518"/>
                  <a:gd name="T7" fmla="*/ 0 h 384"/>
                  <a:gd name="T8" fmla="*/ 518 w 518"/>
                  <a:gd name="T9" fmla="*/ 22 h 384"/>
                  <a:gd name="T10" fmla="*/ 518 w 518"/>
                  <a:gd name="T11" fmla="*/ 49 h 384"/>
                  <a:gd name="T12" fmla="*/ 518 w 518"/>
                  <a:gd name="T13" fmla="*/ 94 h 384"/>
                  <a:gd name="T14" fmla="*/ 518 w 518"/>
                  <a:gd name="T15" fmla="*/ 362 h 384"/>
                  <a:gd name="T16" fmla="*/ 498 w 518"/>
                  <a:gd name="T17" fmla="*/ 384 h 384"/>
                  <a:gd name="T18" fmla="*/ 20 w 518"/>
                  <a:gd name="T19" fmla="*/ 384 h 384"/>
                  <a:gd name="T20" fmla="*/ 0 w 518"/>
                  <a:gd name="T21" fmla="*/ 362 h 384"/>
                  <a:gd name="T22" fmla="*/ 0 w 518"/>
                  <a:gd name="T23" fmla="*/ 71 h 384"/>
                  <a:gd name="T24" fmla="*/ 20 w 518"/>
                  <a:gd name="T25" fmla="*/ 49 h 384"/>
                  <a:gd name="T26" fmla="*/ 295 w 518"/>
                  <a:gd name="T27" fmla="*/ 49 h 384"/>
                  <a:gd name="T28" fmla="*/ 314 w 518"/>
                  <a:gd name="T29" fmla="*/ 3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8" h="384">
                    <a:moveTo>
                      <a:pt x="314" y="34"/>
                    </a:moveTo>
                    <a:cubicBezTo>
                      <a:pt x="320" y="15"/>
                      <a:pt x="320" y="15"/>
                      <a:pt x="320" y="15"/>
                    </a:cubicBezTo>
                    <a:cubicBezTo>
                      <a:pt x="323" y="6"/>
                      <a:pt x="331" y="0"/>
                      <a:pt x="339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509" y="0"/>
                      <a:pt x="518" y="10"/>
                      <a:pt x="518" y="22"/>
                    </a:cubicBezTo>
                    <a:cubicBezTo>
                      <a:pt x="518" y="49"/>
                      <a:pt x="518" y="49"/>
                      <a:pt x="518" y="49"/>
                    </a:cubicBezTo>
                    <a:cubicBezTo>
                      <a:pt x="518" y="94"/>
                      <a:pt x="518" y="94"/>
                      <a:pt x="518" y="94"/>
                    </a:cubicBezTo>
                    <a:cubicBezTo>
                      <a:pt x="518" y="362"/>
                      <a:pt x="518" y="362"/>
                      <a:pt x="518" y="362"/>
                    </a:cubicBezTo>
                    <a:cubicBezTo>
                      <a:pt x="518" y="374"/>
                      <a:pt x="509" y="384"/>
                      <a:pt x="498" y="384"/>
                    </a:cubicBezTo>
                    <a:cubicBezTo>
                      <a:pt x="20" y="384"/>
                      <a:pt x="20" y="384"/>
                      <a:pt x="20" y="384"/>
                    </a:cubicBezTo>
                    <a:cubicBezTo>
                      <a:pt x="9" y="384"/>
                      <a:pt x="0" y="374"/>
                      <a:pt x="0" y="36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59"/>
                      <a:pt x="9" y="49"/>
                      <a:pt x="20" y="49"/>
                    </a:cubicBezTo>
                    <a:cubicBezTo>
                      <a:pt x="295" y="49"/>
                      <a:pt x="295" y="49"/>
                      <a:pt x="295" y="49"/>
                    </a:cubicBezTo>
                    <a:cubicBezTo>
                      <a:pt x="303" y="49"/>
                      <a:pt x="311" y="43"/>
                      <a:pt x="314" y="34"/>
                    </a:cubicBezTo>
                  </a:path>
                </a:pathLst>
              </a:custGeom>
              <a:solidFill>
                <a:srgbClr val="6D6C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íṥļîḍè">
                <a:extLst>
                  <a:ext uri="{FF2B5EF4-FFF2-40B4-BE49-F238E27FC236}">
                    <a16:creationId xmlns:a16="http://schemas.microsoft.com/office/drawing/2014/main" id="{DE52F56E-3B85-4DE6-A83C-1C8D62A3111C}"/>
                  </a:ext>
                </a:extLst>
              </p:cNvPr>
              <p:cNvSpPr/>
              <p:nvPr/>
            </p:nvSpPr>
            <p:spPr bwMode="auto">
              <a:xfrm>
                <a:off x="6880219" y="2487615"/>
                <a:ext cx="1609723" cy="1193805"/>
              </a:xfrm>
              <a:custGeom>
                <a:avLst/>
                <a:gdLst>
                  <a:gd name="T0" fmla="*/ 296 w 488"/>
                  <a:gd name="T1" fmla="*/ 33 h 362"/>
                  <a:gd name="T2" fmla="*/ 302 w 488"/>
                  <a:gd name="T3" fmla="*/ 14 h 362"/>
                  <a:gd name="T4" fmla="*/ 320 w 488"/>
                  <a:gd name="T5" fmla="*/ 0 h 362"/>
                  <a:gd name="T6" fmla="*/ 469 w 488"/>
                  <a:gd name="T7" fmla="*/ 0 h 362"/>
                  <a:gd name="T8" fmla="*/ 488 w 488"/>
                  <a:gd name="T9" fmla="*/ 21 h 362"/>
                  <a:gd name="T10" fmla="*/ 488 w 488"/>
                  <a:gd name="T11" fmla="*/ 46 h 362"/>
                  <a:gd name="T12" fmla="*/ 488 w 488"/>
                  <a:gd name="T13" fmla="*/ 89 h 362"/>
                  <a:gd name="T14" fmla="*/ 488 w 488"/>
                  <a:gd name="T15" fmla="*/ 342 h 362"/>
                  <a:gd name="T16" fmla="*/ 469 w 488"/>
                  <a:gd name="T17" fmla="*/ 362 h 362"/>
                  <a:gd name="T18" fmla="*/ 19 w 488"/>
                  <a:gd name="T19" fmla="*/ 362 h 362"/>
                  <a:gd name="T20" fmla="*/ 0 w 488"/>
                  <a:gd name="T21" fmla="*/ 342 h 362"/>
                  <a:gd name="T22" fmla="*/ 0 w 488"/>
                  <a:gd name="T23" fmla="*/ 67 h 362"/>
                  <a:gd name="T24" fmla="*/ 19 w 488"/>
                  <a:gd name="T25" fmla="*/ 46 h 362"/>
                  <a:gd name="T26" fmla="*/ 278 w 488"/>
                  <a:gd name="T27" fmla="*/ 46 h 362"/>
                  <a:gd name="T28" fmla="*/ 296 w 488"/>
                  <a:gd name="T29" fmla="*/ 3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8" h="362">
                    <a:moveTo>
                      <a:pt x="296" y="33"/>
                    </a:moveTo>
                    <a:cubicBezTo>
                      <a:pt x="302" y="14"/>
                      <a:pt x="302" y="14"/>
                      <a:pt x="302" y="14"/>
                    </a:cubicBezTo>
                    <a:cubicBezTo>
                      <a:pt x="304" y="6"/>
                      <a:pt x="311" y="0"/>
                      <a:pt x="320" y="0"/>
                    </a:cubicBezTo>
                    <a:cubicBezTo>
                      <a:pt x="469" y="0"/>
                      <a:pt x="469" y="0"/>
                      <a:pt x="469" y="0"/>
                    </a:cubicBezTo>
                    <a:cubicBezTo>
                      <a:pt x="479" y="0"/>
                      <a:pt x="488" y="9"/>
                      <a:pt x="488" y="21"/>
                    </a:cubicBezTo>
                    <a:cubicBezTo>
                      <a:pt x="488" y="46"/>
                      <a:pt x="488" y="46"/>
                      <a:pt x="488" y="46"/>
                    </a:cubicBezTo>
                    <a:cubicBezTo>
                      <a:pt x="488" y="89"/>
                      <a:pt x="488" y="89"/>
                      <a:pt x="488" y="89"/>
                    </a:cubicBezTo>
                    <a:cubicBezTo>
                      <a:pt x="488" y="342"/>
                      <a:pt x="488" y="342"/>
                      <a:pt x="488" y="342"/>
                    </a:cubicBezTo>
                    <a:cubicBezTo>
                      <a:pt x="488" y="353"/>
                      <a:pt x="479" y="362"/>
                      <a:pt x="469" y="362"/>
                    </a:cubicBezTo>
                    <a:cubicBezTo>
                      <a:pt x="19" y="362"/>
                      <a:pt x="19" y="362"/>
                      <a:pt x="19" y="362"/>
                    </a:cubicBezTo>
                    <a:cubicBezTo>
                      <a:pt x="8" y="362"/>
                      <a:pt x="0" y="353"/>
                      <a:pt x="0" y="34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56"/>
                      <a:pt x="8" y="46"/>
                      <a:pt x="19" y="46"/>
                    </a:cubicBezTo>
                    <a:cubicBezTo>
                      <a:pt x="278" y="46"/>
                      <a:pt x="278" y="46"/>
                      <a:pt x="278" y="46"/>
                    </a:cubicBezTo>
                    <a:cubicBezTo>
                      <a:pt x="286" y="46"/>
                      <a:pt x="293" y="41"/>
                      <a:pt x="296" y="33"/>
                    </a:cubicBezTo>
                  </a:path>
                </a:pathLst>
              </a:custGeom>
              <a:solidFill>
                <a:srgbClr val="6D75C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Sľîḋé">
                <a:extLst>
                  <a:ext uri="{FF2B5EF4-FFF2-40B4-BE49-F238E27FC236}">
                    <a16:creationId xmlns:a16="http://schemas.microsoft.com/office/drawing/2014/main" id="{F6A74E17-4BBC-48B2-BDE4-B2BB7FE002E5}"/>
                  </a:ext>
                </a:extLst>
              </p:cNvPr>
              <p:cNvSpPr/>
              <p:nvPr/>
            </p:nvSpPr>
            <p:spPr bwMode="auto">
              <a:xfrm>
                <a:off x="7905740" y="3206758"/>
                <a:ext cx="474661" cy="395290"/>
              </a:xfrm>
              <a:custGeom>
                <a:avLst/>
                <a:gdLst>
                  <a:gd name="T0" fmla="*/ 122 w 144"/>
                  <a:gd name="T1" fmla="*/ 120 h 120"/>
                  <a:gd name="T2" fmla="*/ 4 w 144"/>
                  <a:gd name="T3" fmla="*/ 120 h 120"/>
                  <a:gd name="T4" fmla="*/ 0 w 144"/>
                  <a:gd name="T5" fmla="*/ 116 h 120"/>
                  <a:gd name="T6" fmla="*/ 4 w 144"/>
                  <a:gd name="T7" fmla="*/ 112 h 120"/>
                  <a:gd name="T8" fmla="*/ 122 w 144"/>
                  <a:gd name="T9" fmla="*/ 112 h 120"/>
                  <a:gd name="T10" fmla="*/ 136 w 144"/>
                  <a:gd name="T11" fmla="*/ 98 h 120"/>
                  <a:gd name="T12" fmla="*/ 136 w 144"/>
                  <a:gd name="T13" fmla="*/ 4 h 120"/>
                  <a:gd name="T14" fmla="*/ 140 w 144"/>
                  <a:gd name="T15" fmla="*/ 0 h 120"/>
                  <a:gd name="T16" fmla="*/ 144 w 144"/>
                  <a:gd name="T17" fmla="*/ 4 h 120"/>
                  <a:gd name="T18" fmla="*/ 144 w 144"/>
                  <a:gd name="T19" fmla="*/ 98 h 120"/>
                  <a:gd name="T20" fmla="*/ 122 w 144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20">
                    <a:moveTo>
                      <a:pt x="122" y="120"/>
                    </a:moveTo>
                    <a:cubicBezTo>
                      <a:pt x="4" y="120"/>
                      <a:pt x="4" y="120"/>
                      <a:pt x="4" y="120"/>
                    </a:cubicBezTo>
                    <a:cubicBezTo>
                      <a:pt x="2" y="120"/>
                      <a:pt x="0" y="118"/>
                      <a:pt x="0" y="116"/>
                    </a:cubicBezTo>
                    <a:cubicBezTo>
                      <a:pt x="0" y="113"/>
                      <a:pt x="2" y="112"/>
                      <a:pt x="4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30" y="112"/>
                      <a:pt x="136" y="105"/>
                      <a:pt x="136" y="98"/>
                    </a:cubicBezTo>
                    <a:cubicBezTo>
                      <a:pt x="136" y="4"/>
                      <a:pt x="136" y="4"/>
                      <a:pt x="136" y="4"/>
                    </a:cubicBezTo>
                    <a:cubicBezTo>
                      <a:pt x="136" y="2"/>
                      <a:pt x="138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4" y="110"/>
                      <a:pt x="134" y="120"/>
                      <a:pt x="122" y="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îṥ1íḑê">
                <a:extLst>
                  <a:ext uri="{FF2B5EF4-FFF2-40B4-BE49-F238E27FC236}">
                    <a16:creationId xmlns:a16="http://schemas.microsoft.com/office/drawing/2014/main" id="{76F3E1BF-8F9B-43B3-BFA4-46A2A77DD1EF}"/>
                  </a:ext>
                </a:extLst>
              </p:cNvPr>
              <p:cNvSpPr/>
              <p:nvPr/>
            </p:nvSpPr>
            <p:spPr bwMode="auto">
              <a:xfrm>
                <a:off x="3702043" y="3449640"/>
                <a:ext cx="1719263" cy="1423996"/>
              </a:xfrm>
              <a:custGeom>
                <a:avLst/>
                <a:gdLst>
                  <a:gd name="T0" fmla="*/ 20 w 521"/>
                  <a:gd name="T1" fmla="*/ 0 h 432"/>
                  <a:gd name="T2" fmla="*/ 52 w 521"/>
                  <a:gd name="T3" fmla="*/ 0 h 432"/>
                  <a:gd name="T4" fmla="*/ 180 w 521"/>
                  <a:gd name="T5" fmla="*/ 0 h 432"/>
                  <a:gd name="T6" fmla="*/ 201 w 521"/>
                  <a:gd name="T7" fmla="*/ 0 h 432"/>
                  <a:gd name="T8" fmla="*/ 219 w 521"/>
                  <a:gd name="T9" fmla="*/ 16 h 432"/>
                  <a:gd name="T10" fmla="*/ 225 w 521"/>
                  <a:gd name="T11" fmla="*/ 38 h 432"/>
                  <a:gd name="T12" fmla="*/ 243 w 521"/>
                  <a:gd name="T13" fmla="*/ 55 h 432"/>
                  <a:gd name="T14" fmla="*/ 502 w 521"/>
                  <a:gd name="T15" fmla="*/ 55 h 432"/>
                  <a:gd name="T16" fmla="*/ 521 w 521"/>
                  <a:gd name="T17" fmla="*/ 79 h 432"/>
                  <a:gd name="T18" fmla="*/ 521 w 521"/>
                  <a:gd name="T19" fmla="*/ 407 h 432"/>
                  <a:gd name="T20" fmla="*/ 502 w 521"/>
                  <a:gd name="T21" fmla="*/ 432 h 432"/>
                  <a:gd name="T22" fmla="*/ 501 w 521"/>
                  <a:gd name="T23" fmla="*/ 432 h 432"/>
                  <a:gd name="T24" fmla="*/ 52 w 521"/>
                  <a:gd name="T25" fmla="*/ 432 h 432"/>
                  <a:gd name="T26" fmla="*/ 20 w 521"/>
                  <a:gd name="T27" fmla="*/ 432 h 432"/>
                  <a:gd name="T28" fmla="*/ 0 w 521"/>
                  <a:gd name="T29" fmla="*/ 407 h 432"/>
                  <a:gd name="T30" fmla="*/ 0 w 521"/>
                  <a:gd name="T31" fmla="*/ 105 h 432"/>
                  <a:gd name="T32" fmla="*/ 0 w 521"/>
                  <a:gd name="T33" fmla="*/ 55 h 432"/>
                  <a:gd name="T34" fmla="*/ 0 w 521"/>
                  <a:gd name="T35" fmla="*/ 24 h 432"/>
                  <a:gd name="T36" fmla="*/ 20 w 521"/>
                  <a:gd name="T37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1" h="432">
                    <a:moveTo>
                      <a:pt x="20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9" y="0"/>
                      <a:pt x="217" y="6"/>
                      <a:pt x="219" y="16"/>
                    </a:cubicBezTo>
                    <a:cubicBezTo>
                      <a:pt x="225" y="38"/>
                      <a:pt x="225" y="38"/>
                      <a:pt x="225" y="38"/>
                    </a:cubicBezTo>
                    <a:cubicBezTo>
                      <a:pt x="228" y="48"/>
                      <a:pt x="235" y="55"/>
                      <a:pt x="243" y="55"/>
                    </a:cubicBezTo>
                    <a:cubicBezTo>
                      <a:pt x="502" y="55"/>
                      <a:pt x="502" y="55"/>
                      <a:pt x="502" y="55"/>
                    </a:cubicBezTo>
                    <a:cubicBezTo>
                      <a:pt x="513" y="55"/>
                      <a:pt x="521" y="66"/>
                      <a:pt x="521" y="79"/>
                    </a:cubicBezTo>
                    <a:cubicBezTo>
                      <a:pt x="521" y="407"/>
                      <a:pt x="521" y="407"/>
                      <a:pt x="521" y="407"/>
                    </a:cubicBezTo>
                    <a:cubicBezTo>
                      <a:pt x="521" y="421"/>
                      <a:pt x="513" y="432"/>
                      <a:pt x="502" y="432"/>
                    </a:cubicBezTo>
                    <a:cubicBezTo>
                      <a:pt x="501" y="432"/>
                      <a:pt x="501" y="432"/>
                      <a:pt x="501" y="432"/>
                    </a:cubicBezTo>
                    <a:cubicBezTo>
                      <a:pt x="52" y="432"/>
                      <a:pt x="52" y="432"/>
                      <a:pt x="52" y="432"/>
                    </a:cubicBezTo>
                    <a:cubicBezTo>
                      <a:pt x="20" y="432"/>
                      <a:pt x="20" y="432"/>
                      <a:pt x="20" y="432"/>
                    </a:cubicBezTo>
                    <a:cubicBezTo>
                      <a:pt x="9" y="432"/>
                      <a:pt x="0" y="421"/>
                      <a:pt x="0" y="407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9" y="0"/>
                      <a:pt x="20" y="0"/>
                    </a:cubicBez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ṣḷiḋe">
                <a:extLst>
                  <a:ext uri="{FF2B5EF4-FFF2-40B4-BE49-F238E27FC236}">
                    <a16:creationId xmlns:a16="http://schemas.microsoft.com/office/drawing/2014/main" id="{928387D7-C312-45D2-9D95-B364FD902C0A}"/>
                  </a:ext>
                </a:extLst>
              </p:cNvPr>
              <p:cNvSpPr/>
              <p:nvPr/>
            </p:nvSpPr>
            <p:spPr bwMode="auto">
              <a:xfrm>
                <a:off x="3702043" y="3516321"/>
                <a:ext cx="1719263" cy="1423996"/>
              </a:xfrm>
              <a:custGeom>
                <a:avLst/>
                <a:gdLst>
                  <a:gd name="T0" fmla="*/ 205 w 521"/>
                  <a:gd name="T1" fmla="*/ 38 h 432"/>
                  <a:gd name="T2" fmla="*/ 199 w 521"/>
                  <a:gd name="T3" fmla="*/ 16 h 432"/>
                  <a:gd name="T4" fmla="*/ 180 w 521"/>
                  <a:gd name="T5" fmla="*/ 0 h 432"/>
                  <a:gd name="T6" fmla="*/ 20 w 521"/>
                  <a:gd name="T7" fmla="*/ 0 h 432"/>
                  <a:gd name="T8" fmla="*/ 0 w 521"/>
                  <a:gd name="T9" fmla="*/ 24 h 432"/>
                  <a:gd name="T10" fmla="*/ 0 w 521"/>
                  <a:gd name="T11" fmla="*/ 55 h 432"/>
                  <a:gd name="T12" fmla="*/ 0 w 521"/>
                  <a:gd name="T13" fmla="*/ 105 h 432"/>
                  <a:gd name="T14" fmla="*/ 0 w 521"/>
                  <a:gd name="T15" fmla="*/ 407 h 432"/>
                  <a:gd name="T16" fmla="*/ 20 w 521"/>
                  <a:gd name="T17" fmla="*/ 432 h 432"/>
                  <a:gd name="T18" fmla="*/ 501 w 521"/>
                  <a:gd name="T19" fmla="*/ 432 h 432"/>
                  <a:gd name="T20" fmla="*/ 521 w 521"/>
                  <a:gd name="T21" fmla="*/ 407 h 432"/>
                  <a:gd name="T22" fmla="*/ 521 w 521"/>
                  <a:gd name="T23" fmla="*/ 79 h 432"/>
                  <a:gd name="T24" fmla="*/ 501 w 521"/>
                  <a:gd name="T25" fmla="*/ 55 h 432"/>
                  <a:gd name="T26" fmla="*/ 224 w 521"/>
                  <a:gd name="T27" fmla="*/ 55 h 432"/>
                  <a:gd name="T28" fmla="*/ 205 w 521"/>
                  <a:gd name="T29" fmla="*/ 38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1" h="432">
                    <a:moveTo>
                      <a:pt x="205" y="38"/>
                    </a:moveTo>
                    <a:cubicBezTo>
                      <a:pt x="199" y="16"/>
                      <a:pt x="199" y="16"/>
                      <a:pt x="199" y="16"/>
                    </a:cubicBezTo>
                    <a:cubicBezTo>
                      <a:pt x="196" y="6"/>
                      <a:pt x="188" y="0"/>
                      <a:pt x="1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1"/>
                      <a:pt x="0" y="2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1"/>
                      <a:pt x="9" y="432"/>
                      <a:pt x="20" y="432"/>
                    </a:cubicBezTo>
                    <a:cubicBezTo>
                      <a:pt x="501" y="432"/>
                      <a:pt x="501" y="432"/>
                      <a:pt x="501" y="432"/>
                    </a:cubicBezTo>
                    <a:cubicBezTo>
                      <a:pt x="512" y="432"/>
                      <a:pt x="521" y="421"/>
                      <a:pt x="521" y="407"/>
                    </a:cubicBezTo>
                    <a:cubicBezTo>
                      <a:pt x="521" y="79"/>
                      <a:pt x="521" y="79"/>
                      <a:pt x="521" y="79"/>
                    </a:cubicBezTo>
                    <a:cubicBezTo>
                      <a:pt x="521" y="66"/>
                      <a:pt x="512" y="55"/>
                      <a:pt x="501" y="55"/>
                    </a:cubicBezTo>
                    <a:cubicBezTo>
                      <a:pt x="224" y="55"/>
                      <a:pt x="224" y="55"/>
                      <a:pt x="224" y="55"/>
                    </a:cubicBezTo>
                    <a:cubicBezTo>
                      <a:pt x="216" y="55"/>
                      <a:pt x="208" y="48"/>
                      <a:pt x="205" y="38"/>
                    </a:cubicBezTo>
                    <a:close/>
                  </a:path>
                </a:pathLst>
              </a:custGeom>
              <a:solidFill>
                <a:srgbClr val="F492A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îślïḓé">
                <a:extLst>
                  <a:ext uri="{FF2B5EF4-FFF2-40B4-BE49-F238E27FC236}">
                    <a16:creationId xmlns:a16="http://schemas.microsoft.com/office/drawing/2014/main" id="{C6518F63-4606-4804-957F-1793EFFB3D0E}"/>
                  </a:ext>
                </a:extLst>
              </p:cNvPr>
              <p:cNvSpPr/>
              <p:nvPr/>
            </p:nvSpPr>
            <p:spPr bwMode="auto">
              <a:xfrm>
                <a:off x="3702043" y="3598867"/>
                <a:ext cx="1620838" cy="1341442"/>
              </a:xfrm>
              <a:custGeom>
                <a:avLst/>
                <a:gdLst>
                  <a:gd name="T0" fmla="*/ 193 w 491"/>
                  <a:gd name="T1" fmla="*/ 36 h 407"/>
                  <a:gd name="T2" fmla="*/ 187 w 491"/>
                  <a:gd name="T3" fmla="*/ 15 h 407"/>
                  <a:gd name="T4" fmla="*/ 169 w 491"/>
                  <a:gd name="T5" fmla="*/ 0 h 407"/>
                  <a:gd name="T6" fmla="*/ 19 w 491"/>
                  <a:gd name="T7" fmla="*/ 0 h 407"/>
                  <a:gd name="T8" fmla="*/ 0 w 491"/>
                  <a:gd name="T9" fmla="*/ 23 h 407"/>
                  <a:gd name="T10" fmla="*/ 0 w 491"/>
                  <a:gd name="T11" fmla="*/ 51 h 407"/>
                  <a:gd name="T12" fmla="*/ 0 w 491"/>
                  <a:gd name="T13" fmla="*/ 99 h 407"/>
                  <a:gd name="T14" fmla="*/ 0 w 491"/>
                  <a:gd name="T15" fmla="*/ 384 h 407"/>
                  <a:gd name="T16" fmla="*/ 19 w 491"/>
                  <a:gd name="T17" fmla="*/ 407 h 407"/>
                  <a:gd name="T18" fmla="*/ 472 w 491"/>
                  <a:gd name="T19" fmla="*/ 407 h 407"/>
                  <a:gd name="T20" fmla="*/ 491 w 491"/>
                  <a:gd name="T21" fmla="*/ 384 h 407"/>
                  <a:gd name="T22" fmla="*/ 491 w 491"/>
                  <a:gd name="T23" fmla="*/ 75 h 407"/>
                  <a:gd name="T24" fmla="*/ 472 w 491"/>
                  <a:gd name="T25" fmla="*/ 51 h 407"/>
                  <a:gd name="T26" fmla="*/ 211 w 491"/>
                  <a:gd name="T27" fmla="*/ 51 h 407"/>
                  <a:gd name="T28" fmla="*/ 193 w 491"/>
                  <a:gd name="T29" fmla="*/ 36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1" h="407">
                    <a:moveTo>
                      <a:pt x="193" y="36"/>
                    </a:moveTo>
                    <a:cubicBezTo>
                      <a:pt x="187" y="15"/>
                      <a:pt x="187" y="15"/>
                      <a:pt x="187" y="15"/>
                    </a:cubicBezTo>
                    <a:cubicBezTo>
                      <a:pt x="185" y="6"/>
                      <a:pt x="177" y="0"/>
                      <a:pt x="16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396"/>
                      <a:pt x="9" y="407"/>
                      <a:pt x="19" y="407"/>
                    </a:cubicBezTo>
                    <a:cubicBezTo>
                      <a:pt x="472" y="407"/>
                      <a:pt x="472" y="407"/>
                      <a:pt x="472" y="407"/>
                    </a:cubicBezTo>
                    <a:cubicBezTo>
                      <a:pt x="483" y="407"/>
                      <a:pt x="491" y="396"/>
                      <a:pt x="491" y="384"/>
                    </a:cubicBezTo>
                    <a:cubicBezTo>
                      <a:pt x="491" y="75"/>
                      <a:pt x="491" y="75"/>
                      <a:pt x="491" y="75"/>
                    </a:cubicBezTo>
                    <a:cubicBezTo>
                      <a:pt x="491" y="62"/>
                      <a:pt x="483" y="51"/>
                      <a:pt x="472" y="51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3" y="51"/>
                      <a:pt x="196" y="45"/>
                      <a:pt x="193" y="36"/>
                    </a:cubicBezTo>
                    <a:close/>
                  </a:path>
                </a:pathLst>
              </a:custGeom>
              <a:solidFill>
                <a:srgbClr val="F59FA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ísľîďé">
                <a:extLst>
                  <a:ext uri="{FF2B5EF4-FFF2-40B4-BE49-F238E27FC236}">
                    <a16:creationId xmlns:a16="http://schemas.microsoft.com/office/drawing/2014/main" id="{0598711F-81EB-4942-A7C3-DF99B0470D18}"/>
                  </a:ext>
                </a:extLst>
              </p:cNvPr>
              <p:cNvSpPr/>
              <p:nvPr/>
            </p:nvSpPr>
            <p:spPr bwMode="auto">
              <a:xfrm>
                <a:off x="3811584" y="3671894"/>
                <a:ext cx="300036" cy="239717"/>
              </a:xfrm>
              <a:custGeom>
                <a:avLst/>
                <a:gdLst>
                  <a:gd name="T0" fmla="*/ 4 w 91"/>
                  <a:gd name="T1" fmla="*/ 73 h 73"/>
                  <a:gd name="T2" fmla="*/ 0 w 91"/>
                  <a:gd name="T3" fmla="*/ 69 h 73"/>
                  <a:gd name="T4" fmla="*/ 0 w 91"/>
                  <a:gd name="T5" fmla="*/ 14 h 73"/>
                  <a:gd name="T6" fmla="*/ 13 w 91"/>
                  <a:gd name="T7" fmla="*/ 0 h 73"/>
                  <a:gd name="T8" fmla="*/ 87 w 91"/>
                  <a:gd name="T9" fmla="*/ 0 h 73"/>
                  <a:gd name="T10" fmla="*/ 91 w 91"/>
                  <a:gd name="T11" fmla="*/ 4 h 73"/>
                  <a:gd name="T12" fmla="*/ 87 w 91"/>
                  <a:gd name="T13" fmla="*/ 8 h 73"/>
                  <a:gd name="T14" fmla="*/ 13 w 91"/>
                  <a:gd name="T15" fmla="*/ 8 h 73"/>
                  <a:gd name="T16" fmla="*/ 8 w 91"/>
                  <a:gd name="T17" fmla="*/ 14 h 73"/>
                  <a:gd name="T18" fmla="*/ 8 w 91"/>
                  <a:gd name="T19" fmla="*/ 69 h 73"/>
                  <a:gd name="T20" fmla="*/ 4 w 91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3">
                    <a:moveTo>
                      <a:pt x="4" y="73"/>
                    </a:moveTo>
                    <a:cubicBezTo>
                      <a:pt x="2" y="73"/>
                      <a:pt x="0" y="72"/>
                      <a:pt x="0" y="6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ubicBezTo>
                      <a:pt x="91" y="7"/>
                      <a:pt x="89" y="8"/>
                      <a:pt x="87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8" y="11"/>
                      <a:pt x="8" y="14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2"/>
                      <a:pt x="6" y="73"/>
                      <a:pt x="4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işľïḓê">
                <a:extLst>
                  <a:ext uri="{FF2B5EF4-FFF2-40B4-BE49-F238E27FC236}">
                    <a16:creationId xmlns:a16="http://schemas.microsoft.com/office/drawing/2014/main" id="{3A4EA725-D25B-4478-AB07-77A96FD389FA}"/>
                  </a:ext>
                </a:extLst>
              </p:cNvPr>
              <p:cNvSpPr/>
              <p:nvPr/>
            </p:nvSpPr>
            <p:spPr bwMode="auto">
              <a:xfrm>
                <a:off x="4813290" y="1865315"/>
                <a:ext cx="2716213" cy="1017590"/>
              </a:xfrm>
              <a:custGeom>
                <a:avLst/>
                <a:gdLst>
                  <a:gd name="T0" fmla="*/ 669 w 823"/>
                  <a:gd name="T1" fmla="*/ 309 h 309"/>
                  <a:gd name="T2" fmla="*/ 155 w 823"/>
                  <a:gd name="T3" fmla="*/ 309 h 309"/>
                  <a:gd name="T4" fmla="*/ 0 w 823"/>
                  <a:gd name="T5" fmla="*/ 154 h 309"/>
                  <a:gd name="T6" fmla="*/ 155 w 823"/>
                  <a:gd name="T7" fmla="*/ 0 h 309"/>
                  <a:gd name="T8" fmla="*/ 669 w 823"/>
                  <a:gd name="T9" fmla="*/ 0 h 309"/>
                  <a:gd name="T10" fmla="*/ 823 w 823"/>
                  <a:gd name="T11" fmla="*/ 154 h 309"/>
                  <a:gd name="T12" fmla="*/ 669 w 823"/>
                  <a:gd name="T13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3" h="309">
                    <a:moveTo>
                      <a:pt x="669" y="309"/>
                    </a:moveTo>
                    <a:cubicBezTo>
                      <a:pt x="155" y="309"/>
                      <a:pt x="155" y="309"/>
                      <a:pt x="155" y="309"/>
                    </a:cubicBezTo>
                    <a:cubicBezTo>
                      <a:pt x="69" y="309"/>
                      <a:pt x="0" y="240"/>
                      <a:pt x="0" y="154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669" y="0"/>
                      <a:pt x="669" y="0"/>
                      <a:pt x="669" y="0"/>
                    </a:cubicBezTo>
                    <a:cubicBezTo>
                      <a:pt x="754" y="0"/>
                      <a:pt x="823" y="69"/>
                      <a:pt x="823" y="154"/>
                    </a:cubicBezTo>
                    <a:cubicBezTo>
                      <a:pt x="823" y="240"/>
                      <a:pt x="754" y="309"/>
                      <a:pt x="669" y="309"/>
                    </a:cubicBezTo>
                    <a:close/>
                  </a:path>
                </a:pathLst>
              </a:custGeom>
              <a:solidFill>
                <a:srgbClr val="C5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iṣḷïḍé">
                <a:extLst>
                  <a:ext uri="{FF2B5EF4-FFF2-40B4-BE49-F238E27FC236}">
                    <a16:creationId xmlns:a16="http://schemas.microsoft.com/office/drawing/2014/main" id="{9E1FB611-B52C-49B7-A3CD-6112DFCE8E3A}"/>
                  </a:ext>
                </a:extLst>
              </p:cNvPr>
              <p:cNvSpPr/>
              <p:nvPr/>
            </p:nvSpPr>
            <p:spPr bwMode="auto">
              <a:xfrm>
                <a:off x="5454639" y="1225546"/>
                <a:ext cx="1435098" cy="1433514"/>
              </a:xfrm>
              <a:prstGeom prst="ellipse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ïṡ1iďê">
                <a:extLst>
                  <a:ext uri="{FF2B5EF4-FFF2-40B4-BE49-F238E27FC236}">
                    <a16:creationId xmlns:a16="http://schemas.microsoft.com/office/drawing/2014/main" id="{58E53A83-A1F9-4397-82F8-EF45F246A3C9}"/>
                  </a:ext>
                </a:extLst>
              </p:cNvPr>
              <p:cNvSpPr/>
              <p:nvPr/>
            </p:nvSpPr>
            <p:spPr bwMode="auto">
              <a:xfrm>
                <a:off x="4813290" y="1714498"/>
                <a:ext cx="2716213" cy="1017590"/>
              </a:xfrm>
              <a:custGeom>
                <a:avLst/>
                <a:gdLst>
                  <a:gd name="T0" fmla="*/ 669 w 823"/>
                  <a:gd name="T1" fmla="*/ 309 h 309"/>
                  <a:gd name="T2" fmla="*/ 155 w 823"/>
                  <a:gd name="T3" fmla="*/ 309 h 309"/>
                  <a:gd name="T4" fmla="*/ 0 w 823"/>
                  <a:gd name="T5" fmla="*/ 155 h 309"/>
                  <a:gd name="T6" fmla="*/ 155 w 823"/>
                  <a:gd name="T7" fmla="*/ 0 h 309"/>
                  <a:gd name="T8" fmla="*/ 669 w 823"/>
                  <a:gd name="T9" fmla="*/ 0 h 309"/>
                  <a:gd name="T10" fmla="*/ 823 w 823"/>
                  <a:gd name="T11" fmla="*/ 155 h 309"/>
                  <a:gd name="T12" fmla="*/ 669 w 823"/>
                  <a:gd name="T13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3" h="309">
                    <a:moveTo>
                      <a:pt x="669" y="309"/>
                    </a:moveTo>
                    <a:cubicBezTo>
                      <a:pt x="155" y="309"/>
                      <a:pt x="155" y="309"/>
                      <a:pt x="155" y="309"/>
                    </a:cubicBezTo>
                    <a:cubicBezTo>
                      <a:pt x="69" y="309"/>
                      <a:pt x="0" y="240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669" y="0"/>
                      <a:pt x="669" y="0"/>
                      <a:pt x="669" y="0"/>
                    </a:cubicBezTo>
                    <a:cubicBezTo>
                      <a:pt x="754" y="0"/>
                      <a:pt x="823" y="69"/>
                      <a:pt x="823" y="155"/>
                    </a:cubicBezTo>
                    <a:cubicBezTo>
                      <a:pt x="823" y="240"/>
                      <a:pt x="754" y="309"/>
                      <a:pt x="669" y="309"/>
                    </a:cubicBezTo>
                    <a:close/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îślíďe">
                <a:extLst>
                  <a:ext uri="{FF2B5EF4-FFF2-40B4-BE49-F238E27FC236}">
                    <a16:creationId xmlns:a16="http://schemas.microsoft.com/office/drawing/2014/main" id="{5DE978D0-FB0B-4813-BE0D-2257FF4BC780}"/>
                  </a:ext>
                </a:extLst>
              </p:cNvPr>
              <p:cNvSpPr/>
              <p:nvPr/>
            </p:nvSpPr>
            <p:spPr bwMode="auto">
              <a:xfrm>
                <a:off x="5454639" y="1074736"/>
                <a:ext cx="1435098" cy="1433514"/>
              </a:xfrm>
              <a:prstGeom prst="ellipse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iṣľîḋe">
                <a:extLst>
                  <a:ext uri="{FF2B5EF4-FFF2-40B4-BE49-F238E27FC236}">
                    <a16:creationId xmlns:a16="http://schemas.microsoft.com/office/drawing/2014/main" id="{A1161EF5-462F-4B9B-981F-9D2A8AC84EA7}"/>
                  </a:ext>
                </a:extLst>
              </p:cNvPr>
              <p:cNvSpPr/>
              <p:nvPr/>
            </p:nvSpPr>
            <p:spPr bwMode="auto">
              <a:xfrm>
                <a:off x="4813290" y="1714498"/>
                <a:ext cx="2716213" cy="1017590"/>
              </a:xfrm>
              <a:custGeom>
                <a:avLst/>
                <a:gdLst>
                  <a:gd name="T0" fmla="*/ 669 w 823"/>
                  <a:gd name="T1" fmla="*/ 309 h 309"/>
                  <a:gd name="T2" fmla="*/ 155 w 823"/>
                  <a:gd name="T3" fmla="*/ 309 h 309"/>
                  <a:gd name="T4" fmla="*/ 0 w 823"/>
                  <a:gd name="T5" fmla="*/ 155 h 309"/>
                  <a:gd name="T6" fmla="*/ 155 w 823"/>
                  <a:gd name="T7" fmla="*/ 0 h 309"/>
                  <a:gd name="T8" fmla="*/ 669 w 823"/>
                  <a:gd name="T9" fmla="*/ 0 h 309"/>
                  <a:gd name="T10" fmla="*/ 823 w 823"/>
                  <a:gd name="T11" fmla="*/ 155 h 309"/>
                  <a:gd name="T12" fmla="*/ 669 w 823"/>
                  <a:gd name="T13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3" h="309">
                    <a:moveTo>
                      <a:pt x="669" y="309"/>
                    </a:moveTo>
                    <a:cubicBezTo>
                      <a:pt x="155" y="309"/>
                      <a:pt x="155" y="309"/>
                      <a:pt x="155" y="309"/>
                    </a:cubicBezTo>
                    <a:cubicBezTo>
                      <a:pt x="69" y="309"/>
                      <a:pt x="0" y="240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669" y="0"/>
                      <a:pt x="669" y="0"/>
                      <a:pt x="669" y="0"/>
                    </a:cubicBezTo>
                    <a:cubicBezTo>
                      <a:pt x="754" y="0"/>
                      <a:pt x="823" y="69"/>
                      <a:pt x="823" y="155"/>
                    </a:cubicBezTo>
                    <a:cubicBezTo>
                      <a:pt x="823" y="240"/>
                      <a:pt x="754" y="309"/>
                      <a:pt x="669" y="309"/>
                    </a:cubicBezTo>
                    <a:close/>
                  </a:path>
                </a:pathLst>
              </a:custGeom>
              <a:solidFill>
                <a:srgbClr val="8CB8F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íšļíḍé">
                <a:extLst>
                  <a:ext uri="{FF2B5EF4-FFF2-40B4-BE49-F238E27FC236}">
                    <a16:creationId xmlns:a16="http://schemas.microsoft.com/office/drawing/2014/main" id="{49E83A32-A343-40F8-8616-5A3711B3941F}"/>
                  </a:ext>
                </a:extLst>
              </p:cNvPr>
              <p:cNvSpPr/>
              <p:nvPr/>
            </p:nvSpPr>
            <p:spPr bwMode="auto">
              <a:xfrm>
                <a:off x="5454639" y="1074736"/>
                <a:ext cx="1435098" cy="1433514"/>
              </a:xfrm>
              <a:prstGeom prst="ellipse">
                <a:avLst/>
              </a:prstGeom>
              <a:solidFill>
                <a:srgbClr val="8CB8F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îsḷïdé">
                <a:extLst>
                  <a:ext uri="{FF2B5EF4-FFF2-40B4-BE49-F238E27FC236}">
                    <a16:creationId xmlns:a16="http://schemas.microsoft.com/office/drawing/2014/main" id="{6F1B064A-EADB-48F1-91E7-D179C4B24041}"/>
                  </a:ext>
                </a:extLst>
              </p:cNvPr>
              <p:cNvSpPr/>
              <p:nvPr/>
            </p:nvSpPr>
            <p:spPr bwMode="auto">
              <a:xfrm>
                <a:off x="5968994" y="1654177"/>
                <a:ext cx="409577" cy="247652"/>
              </a:xfrm>
              <a:custGeom>
                <a:avLst/>
                <a:gdLst>
                  <a:gd name="T0" fmla="*/ 11 w 124"/>
                  <a:gd name="T1" fmla="*/ 74 h 75"/>
                  <a:gd name="T2" fmla="*/ 4 w 124"/>
                  <a:gd name="T3" fmla="*/ 71 h 75"/>
                  <a:gd name="T4" fmla="*/ 4 w 124"/>
                  <a:gd name="T5" fmla="*/ 57 h 75"/>
                  <a:gd name="T6" fmla="*/ 62 w 124"/>
                  <a:gd name="T7" fmla="*/ 0 h 75"/>
                  <a:gd name="T8" fmla="*/ 120 w 124"/>
                  <a:gd name="T9" fmla="*/ 57 h 75"/>
                  <a:gd name="T10" fmla="*/ 120 w 124"/>
                  <a:gd name="T11" fmla="*/ 71 h 75"/>
                  <a:gd name="T12" fmla="*/ 105 w 124"/>
                  <a:gd name="T13" fmla="*/ 71 h 75"/>
                  <a:gd name="T14" fmla="*/ 62 w 124"/>
                  <a:gd name="T15" fmla="*/ 28 h 75"/>
                  <a:gd name="T16" fmla="*/ 18 w 124"/>
                  <a:gd name="T17" fmla="*/ 71 h 75"/>
                  <a:gd name="T18" fmla="*/ 11 w 124"/>
                  <a:gd name="T19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75">
                    <a:moveTo>
                      <a:pt x="11" y="74"/>
                    </a:moveTo>
                    <a:cubicBezTo>
                      <a:pt x="8" y="74"/>
                      <a:pt x="6" y="73"/>
                      <a:pt x="4" y="71"/>
                    </a:cubicBezTo>
                    <a:cubicBezTo>
                      <a:pt x="0" y="67"/>
                      <a:pt x="0" y="61"/>
                      <a:pt x="4" y="5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4" y="61"/>
                      <a:pt x="124" y="67"/>
                      <a:pt x="120" y="71"/>
                    </a:cubicBezTo>
                    <a:cubicBezTo>
                      <a:pt x="116" y="75"/>
                      <a:pt x="109" y="75"/>
                      <a:pt x="105" y="71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6" y="73"/>
                      <a:pt x="13" y="74"/>
                      <a:pt x="11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ŝḻïḓè">
                <a:extLst>
                  <a:ext uri="{FF2B5EF4-FFF2-40B4-BE49-F238E27FC236}">
                    <a16:creationId xmlns:a16="http://schemas.microsoft.com/office/drawing/2014/main" id="{47AD6B6A-1CBF-49F1-BD7E-8ADE9A798013}"/>
                  </a:ext>
                </a:extLst>
              </p:cNvPr>
              <p:cNvSpPr/>
              <p:nvPr/>
            </p:nvSpPr>
            <p:spPr bwMode="auto">
              <a:xfrm>
                <a:off x="6140445" y="1668466"/>
                <a:ext cx="66674" cy="493715"/>
              </a:xfrm>
              <a:custGeom>
                <a:avLst/>
                <a:gdLst>
                  <a:gd name="T0" fmla="*/ 10 w 20"/>
                  <a:gd name="T1" fmla="*/ 150 h 150"/>
                  <a:gd name="T2" fmla="*/ 0 w 20"/>
                  <a:gd name="T3" fmla="*/ 140 h 150"/>
                  <a:gd name="T4" fmla="*/ 0 w 20"/>
                  <a:gd name="T5" fmla="*/ 10 h 150"/>
                  <a:gd name="T6" fmla="*/ 10 w 20"/>
                  <a:gd name="T7" fmla="*/ 0 h 150"/>
                  <a:gd name="T8" fmla="*/ 20 w 20"/>
                  <a:gd name="T9" fmla="*/ 10 h 150"/>
                  <a:gd name="T10" fmla="*/ 20 w 20"/>
                  <a:gd name="T11" fmla="*/ 140 h 150"/>
                  <a:gd name="T12" fmla="*/ 10 w 20"/>
                  <a:gd name="T13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0">
                    <a:moveTo>
                      <a:pt x="10" y="150"/>
                    </a:moveTo>
                    <a:cubicBezTo>
                      <a:pt x="4" y="150"/>
                      <a:pt x="0" y="145"/>
                      <a:pt x="0" y="14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40"/>
                      <a:pt x="20" y="140"/>
                      <a:pt x="20" y="140"/>
                    </a:cubicBezTo>
                    <a:cubicBezTo>
                      <a:pt x="20" y="145"/>
                      <a:pt x="15" y="150"/>
                      <a:pt x="10" y="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îslîďé">
                <a:extLst>
                  <a:ext uri="{FF2B5EF4-FFF2-40B4-BE49-F238E27FC236}">
                    <a16:creationId xmlns:a16="http://schemas.microsoft.com/office/drawing/2014/main" id="{B95CD6E7-6D1C-4C41-8E9D-3CBB2A8D216E}"/>
                  </a:ext>
                </a:extLst>
              </p:cNvPr>
              <p:cNvSpPr/>
              <p:nvPr/>
            </p:nvSpPr>
            <p:spPr bwMode="auto">
              <a:xfrm>
                <a:off x="5773727" y="2020889"/>
                <a:ext cx="795339" cy="342904"/>
              </a:xfrm>
              <a:custGeom>
                <a:avLst/>
                <a:gdLst>
                  <a:gd name="T0" fmla="*/ 215 w 241"/>
                  <a:gd name="T1" fmla="*/ 104 h 104"/>
                  <a:gd name="T2" fmla="*/ 25 w 241"/>
                  <a:gd name="T3" fmla="*/ 104 h 104"/>
                  <a:gd name="T4" fmla="*/ 0 w 241"/>
                  <a:gd name="T5" fmla="*/ 80 h 104"/>
                  <a:gd name="T6" fmla="*/ 0 w 241"/>
                  <a:gd name="T7" fmla="*/ 10 h 104"/>
                  <a:gd name="T8" fmla="*/ 10 w 241"/>
                  <a:gd name="T9" fmla="*/ 0 h 104"/>
                  <a:gd name="T10" fmla="*/ 20 w 241"/>
                  <a:gd name="T11" fmla="*/ 10 h 104"/>
                  <a:gd name="T12" fmla="*/ 20 w 241"/>
                  <a:gd name="T13" fmla="*/ 80 h 104"/>
                  <a:gd name="T14" fmla="*/ 25 w 241"/>
                  <a:gd name="T15" fmla="*/ 84 h 104"/>
                  <a:gd name="T16" fmla="*/ 215 w 241"/>
                  <a:gd name="T17" fmla="*/ 84 h 104"/>
                  <a:gd name="T18" fmla="*/ 221 w 241"/>
                  <a:gd name="T19" fmla="*/ 78 h 104"/>
                  <a:gd name="T20" fmla="*/ 221 w 241"/>
                  <a:gd name="T21" fmla="*/ 10 h 104"/>
                  <a:gd name="T22" fmla="*/ 231 w 241"/>
                  <a:gd name="T23" fmla="*/ 0 h 104"/>
                  <a:gd name="T24" fmla="*/ 241 w 241"/>
                  <a:gd name="T25" fmla="*/ 10 h 104"/>
                  <a:gd name="T26" fmla="*/ 241 w 241"/>
                  <a:gd name="T27" fmla="*/ 78 h 104"/>
                  <a:gd name="T28" fmla="*/ 215 w 241"/>
                  <a:gd name="T2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1" h="104">
                    <a:moveTo>
                      <a:pt x="215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11" y="104"/>
                      <a:pt x="0" y="93"/>
                      <a:pt x="0" y="8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2"/>
                      <a:pt x="22" y="84"/>
                      <a:pt x="25" y="84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19" y="84"/>
                      <a:pt x="221" y="82"/>
                      <a:pt x="221" y="78"/>
                    </a:cubicBezTo>
                    <a:cubicBezTo>
                      <a:pt x="221" y="10"/>
                      <a:pt x="221" y="10"/>
                      <a:pt x="221" y="10"/>
                    </a:cubicBezTo>
                    <a:cubicBezTo>
                      <a:pt x="221" y="5"/>
                      <a:pt x="226" y="0"/>
                      <a:pt x="231" y="0"/>
                    </a:cubicBezTo>
                    <a:cubicBezTo>
                      <a:pt x="237" y="0"/>
                      <a:pt x="241" y="5"/>
                      <a:pt x="241" y="10"/>
                    </a:cubicBezTo>
                    <a:cubicBezTo>
                      <a:pt x="241" y="78"/>
                      <a:pt x="241" y="78"/>
                      <a:pt x="241" y="78"/>
                    </a:cubicBezTo>
                    <a:cubicBezTo>
                      <a:pt x="241" y="93"/>
                      <a:pt x="230" y="104"/>
                      <a:pt x="215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íṥ1iḓe">
                <a:extLst>
                  <a:ext uri="{FF2B5EF4-FFF2-40B4-BE49-F238E27FC236}">
                    <a16:creationId xmlns:a16="http://schemas.microsoft.com/office/drawing/2014/main" id="{51F0FA72-8A17-4AD3-8C2B-A16581BC84FE}"/>
                  </a:ext>
                </a:extLst>
              </p:cNvPr>
              <p:cNvSpPr/>
              <p:nvPr/>
            </p:nvSpPr>
            <p:spPr bwMode="auto">
              <a:xfrm>
                <a:off x="4656128" y="2573342"/>
                <a:ext cx="2582858" cy="2581279"/>
              </a:xfrm>
              <a:custGeom>
                <a:avLst/>
                <a:gdLst>
                  <a:gd name="T0" fmla="*/ 762 w 783"/>
                  <a:gd name="T1" fmla="*/ 598 h 783"/>
                  <a:gd name="T2" fmla="*/ 217 w 783"/>
                  <a:gd name="T3" fmla="*/ 778 h 783"/>
                  <a:gd name="T4" fmla="*/ 185 w 783"/>
                  <a:gd name="T5" fmla="*/ 762 h 783"/>
                  <a:gd name="T6" fmla="*/ 4 w 783"/>
                  <a:gd name="T7" fmla="*/ 217 h 783"/>
                  <a:gd name="T8" fmla="*/ 21 w 783"/>
                  <a:gd name="T9" fmla="*/ 185 h 783"/>
                  <a:gd name="T10" fmla="*/ 566 w 783"/>
                  <a:gd name="T11" fmla="*/ 4 h 783"/>
                  <a:gd name="T12" fmla="*/ 598 w 783"/>
                  <a:gd name="T13" fmla="*/ 21 h 783"/>
                  <a:gd name="T14" fmla="*/ 778 w 783"/>
                  <a:gd name="T15" fmla="*/ 566 h 783"/>
                  <a:gd name="T16" fmla="*/ 762 w 783"/>
                  <a:gd name="T17" fmla="*/ 598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" h="783">
                    <a:moveTo>
                      <a:pt x="762" y="598"/>
                    </a:moveTo>
                    <a:cubicBezTo>
                      <a:pt x="217" y="778"/>
                      <a:pt x="217" y="778"/>
                      <a:pt x="217" y="778"/>
                    </a:cubicBezTo>
                    <a:cubicBezTo>
                      <a:pt x="203" y="783"/>
                      <a:pt x="189" y="775"/>
                      <a:pt x="185" y="762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0" y="203"/>
                      <a:pt x="7" y="189"/>
                      <a:pt x="21" y="185"/>
                    </a:cubicBezTo>
                    <a:cubicBezTo>
                      <a:pt x="566" y="4"/>
                      <a:pt x="566" y="4"/>
                      <a:pt x="566" y="4"/>
                    </a:cubicBezTo>
                    <a:cubicBezTo>
                      <a:pt x="579" y="0"/>
                      <a:pt x="594" y="7"/>
                      <a:pt x="598" y="21"/>
                    </a:cubicBezTo>
                    <a:cubicBezTo>
                      <a:pt x="778" y="566"/>
                      <a:pt x="778" y="566"/>
                      <a:pt x="778" y="566"/>
                    </a:cubicBezTo>
                    <a:cubicBezTo>
                      <a:pt x="783" y="579"/>
                      <a:pt x="775" y="594"/>
                      <a:pt x="762" y="598"/>
                    </a:cubicBezTo>
                  </a:path>
                </a:pathLst>
              </a:custGeom>
              <a:solidFill>
                <a:srgbClr val="4C65BA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îśľîḑé">
                <a:extLst>
                  <a:ext uri="{FF2B5EF4-FFF2-40B4-BE49-F238E27FC236}">
                    <a16:creationId xmlns:a16="http://schemas.microsoft.com/office/drawing/2014/main" id="{1B92D3AE-6123-469F-A10D-72F9A68B726D}"/>
                  </a:ext>
                </a:extLst>
              </p:cNvPr>
              <p:cNvSpPr/>
              <p:nvPr/>
            </p:nvSpPr>
            <p:spPr bwMode="auto">
              <a:xfrm>
                <a:off x="4524370" y="2508250"/>
                <a:ext cx="2582858" cy="2576524"/>
              </a:xfrm>
              <a:custGeom>
                <a:avLst/>
                <a:gdLst>
                  <a:gd name="T0" fmla="*/ 762 w 783"/>
                  <a:gd name="T1" fmla="*/ 598 h 782"/>
                  <a:gd name="T2" fmla="*/ 217 w 783"/>
                  <a:gd name="T3" fmla="*/ 778 h 782"/>
                  <a:gd name="T4" fmla="*/ 185 w 783"/>
                  <a:gd name="T5" fmla="*/ 762 h 782"/>
                  <a:gd name="T6" fmla="*/ 4 w 783"/>
                  <a:gd name="T7" fmla="*/ 217 h 782"/>
                  <a:gd name="T8" fmla="*/ 21 w 783"/>
                  <a:gd name="T9" fmla="*/ 184 h 782"/>
                  <a:gd name="T10" fmla="*/ 566 w 783"/>
                  <a:gd name="T11" fmla="*/ 4 h 782"/>
                  <a:gd name="T12" fmla="*/ 598 w 783"/>
                  <a:gd name="T13" fmla="*/ 20 h 782"/>
                  <a:gd name="T14" fmla="*/ 778 w 783"/>
                  <a:gd name="T15" fmla="*/ 566 h 782"/>
                  <a:gd name="T16" fmla="*/ 762 w 783"/>
                  <a:gd name="T17" fmla="*/ 598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3" h="782">
                    <a:moveTo>
                      <a:pt x="762" y="598"/>
                    </a:moveTo>
                    <a:cubicBezTo>
                      <a:pt x="217" y="778"/>
                      <a:pt x="217" y="778"/>
                      <a:pt x="217" y="778"/>
                    </a:cubicBezTo>
                    <a:cubicBezTo>
                      <a:pt x="203" y="782"/>
                      <a:pt x="189" y="775"/>
                      <a:pt x="185" y="762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0" y="203"/>
                      <a:pt x="7" y="189"/>
                      <a:pt x="21" y="184"/>
                    </a:cubicBezTo>
                    <a:cubicBezTo>
                      <a:pt x="566" y="4"/>
                      <a:pt x="566" y="4"/>
                      <a:pt x="566" y="4"/>
                    </a:cubicBezTo>
                    <a:cubicBezTo>
                      <a:pt x="579" y="0"/>
                      <a:pt x="594" y="7"/>
                      <a:pt x="598" y="20"/>
                    </a:cubicBezTo>
                    <a:cubicBezTo>
                      <a:pt x="778" y="566"/>
                      <a:pt x="778" y="566"/>
                      <a:pt x="778" y="566"/>
                    </a:cubicBezTo>
                    <a:cubicBezTo>
                      <a:pt x="783" y="579"/>
                      <a:pt x="775" y="593"/>
                      <a:pt x="762" y="59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ïṣḻíḑé">
                <a:extLst>
                  <a:ext uri="{FF2B5EF4-FFF2-40B4-BE49-F238E27FC236}">
                    <a16:creationId xmlns:a16="http://schemas.microsoft.com/office/drawing/2014/main" id="{47DCEAC2-256A-4D53-A248-FCE8CC444F4B}"/>
                  </a:ext>
                </a:extLst>
              </p:cNvPr>
              <p:cNvSpPr/>
              <p:nvPr/>
            </p:nvSpPr>
            <p:spPr bwMode="auto">
              <a:xfrm>
                <a:off x="4730745" y="2719389"/>
                <a:ext cx="2165345" cy="2157419"/>
              </a:xfrm>
              <a:custGeom>
                <a:avLst/>
                <a:gdLst>
                  <a:gd name="T0" fmla="*/ 1364 w 1364"/>
                  <a:gd name="T1" fmla="*/ 1021 h 1359"/>
                  <a:gd name="T2" fmla="*/ 339 w 1364"/>
                  <a:gd name="T3" fmla="*/ 1359 h 1359"/>
                  <a:gd name="T4" fmla="*/ 0 w 1364"/>
                  <a:gd name="T5" fmla="*/ 336 h 1359"/>
                  <a:gd name="T6" fmla="*/ 1025 w 1364"/>
                  <a:gd name="T7" fmla="*/ 0 h 1359"/>
                  <a:gd name="T8" fmla="*/ 1364 w 1364"/>
                  <a:gd name="T9" fmla="*/ 1021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4" h="1359">
                    <a:moveTo>
                      <a:pt x="1364" y="1021"/>
                    </a:moveTo>
                    <a:lnTo>
                      <a:pt x="339" y="1359"/>
                    </a:lnTo>
                    <a:lnTo>
                      <a:pt x="0" y="336"/>
                    </a:lnTo>
                    <a:lnTo>
                      <a:pt x="1025" y="0"/>
                    </a:lnTo>
                    <a:lnTo>
                      <a:pt x="1364" y="1021"/>
                    </a:lnTo>
                    <a:close/>
                  </a:path>
                </a:pathLst>
              </a:custGeom>
              <a:solidFill>
                <a:srgbClr val="C5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işlîde">
                <a:extLst>
                  <a:ext uri="{FF2B5EF4-FFF2-40B4-BE49-F238E27FC236}">
                    <a16:creationId xmlns:a16="http://schemas.microsoft.com/office/drawing/2014/main" id="{F0D9F607-24B7-4F95-9178-3A16610AF277}"/>
                  </a:ext>
                </a:extLst>
              </p:cNvPr>
              <p:cNvSpPr/>
              <p:nvPr/>
            </p:nvSpPr>
            <p:spPr bwMode="auto">
              <a:xfrm>
                <a:off x="4730745" y="2719389"/>
                <a:ext cx="2165345" cy="2157419"/>
              </a:xfrm>
              <a:custGeom>
                <a:avLst/>
                <a:gdLst>
                  <a:gd name="T0" fmla="*/ 1364 w 1364"/>
                  <a:gd name="T1" fmla="*/ 1021 h 1359"/>
                  <a:gd name="T2" fmla="*/ 339 w 1364"/>
                  <a:gd name="T3" fmla="*/ 1359 h 1359"/>
                  <a:gd name="T4" fmla="*/ 0 w 1364"/>
                  <a:gd name="T5" fmla="*/ 336 h 1359"/>
                  <a:gd name="T6" fmla="*/ 1025 w 1364"/>
                  <a:gd name="T7" fmla="*/ 0 h 1359"/>
                  <a:gd name="T8" fmla="*/ 1364 w 1364"/>
                  <a:gd name="T9" fmla="*/ 1021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4" h="1359">
                    <a:moveTo>
                      <a:pt x="1364" y="1021"/>
                    </a:moveTo>
                    <a:lnTo>
                      <a:pt x="339" y="1359"/>
                    </a:lnTo>
                    <a:lnTo>
                      <a:pt x="0" y="336"/>
                    </a:lnTo>
                    <a:lnTo>
                      <a:pt x="1025" y="0"/>
                    </a:lnTo>
                    <a:lnTo>
                      <a:pt x="1364" y="10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íśḻïde">
                <a:extLst>
                  <a:ext uri="{FF2B5EF4-FFF2-40B4-BE49-F238E27FC236}">
                    <a16:creationId xmlns:a16="http://schemas.microsoft.com/office/drawing/2014/main" id="{5447835E-B9A1-494D-97F4-A10C3CDA9201}"/>
                  </a:ext>
                </a:extLst>
              </p:cNvPr>
              <p:cNvSpPr/>
              <p:nvPr/>
            </p:nvSpPr>
            <p:spPr bwMode="auto">
              <a:xfrm>
                <a:off x="5133969" y="3516321"/>
                <a:ext cx="1785936" cy="1374776"/>
              </a:xfrm>
              <a:custGeom>
                <a:avLst/>
                <a:gdLst>
                  <a:gd name="T0" fmla="*/ 37 w 541"/>
                  <a:gd name="T1" fmla="*/ 417 h 417"/>
                  <a:gd name="T2" fmla="*/ 0 w 541"/>
                  <a:gd name="T3" fmla="*/ 306 h 417"/>
                  <a:gd name="T4" fmla="*/ 54 w 541"/>
                  <a:gd name="T5" fmla="*/ 176 h 417"/>
                  <a:gd name="T6" fmla="*/ 100 w 541"/>
                  <a:gd name="T7" fmla="*/ 154 h 417"/>
                  <a:gd name="T8" fmla="*/ 199 w 541"/>
                  <a:gd name="T9" fmla="*/ 185 h 417"/>
                  <a:gd name="T10" fmla="*/ 215 w 541"/>
                  <a:gd name="T11" fmla="*/ 179 h 417"/>
                  <a:gd name="T12" fmla="*/ 298 w 541"/>
                  <a:gd name="T13" fmla="*/ 41 h 417"/>
                  <a:gd name="T14" fmla="*/ 384 w 541"/>
                  <a:gd name="T15" fmla="*/ 13 h 417"/>
                  <a:gd name="T16" fmla="*/ 475 w 541"/>
                  <a:gd name="T17" fmla="*/ 53 h 417"/>
                  <a:gd name="T18" fmla="*/ 476 w 541"/>
                  <a:gd name="T19" fmla="*/ 55 h 417"/>
                  <a:gd name="T20" fmla="*/ 541 w 541"/>
                  <a:gd name="T21" fmla="*/ 251 h 417"/>
                  <a:gd name="T22" fmla="*/ 535 w 541"/>
                  <a:gd name="T23" fmla="*/ 252 h 417"/>
                  <a:gd name="T24" fmla="*/ 37 w 541"/>
                  <a:gd name="T25" fmla="*/ 417 h 417"/>
                  <a:gd name="T26" fmla="*/ 13 w 541"/>
                  <a:gd name="T27" fmla="*/ 306 h 417"/>
                  <a:gd name="T28" fmla="*/ 45 w 541"/>
                  <a:gd name="T29" fmla="*/ 402 h 417"/>
                  <a:gd name="T30" fmla="*/ 526 w 541"/>
                  <a:gd name="T31" fmla="*/ 243 h 417"/>
                  <a:gd name="T32" fmla="*/ 466 w 541"/>
                  <a:gd name="T33" fmla="*/ 62 h 417"/>
                  <a:gd name="T34" fmla="*/ 379 w 541"/>
                  <a:gd name="T35" fmla="*/ 24 h 417"/>
                  <a:gd name="T36" fmla="*/ 308 w 541"/>
                  <a:gd name="T37" fmla="*/ 47 h 417"/>
                  <a:gd name="T38" fmla="*/ 225 w 541"/>
                  <a:gd name="T39" fmla="*/ 186 h 417"/>
                  <a:gd name="T40" fmla="*/ 196 w 541"/>
                  <a:gd name="T41" fmla="*/ 197 h 417"/>
                  <a:gd name="T42" fmla="*/ 96 w 541"/>
                  <a:gd name="T43" fmla="*/ 166 h 417"/>
                  <a:gd name="T44" fmla="*/ 65 w 541"/>
                  <a:gd name="T45" fmla="*/ 180 h 417"/>
                  <a:gd name="T46" fmla="*/ 13 w 541"/>
                  <a:gd name="T47" fmla="*/ 30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1" h="417">
                    <a:moveTo>
                      <a:pt x="37" y="417"/>
                    </a:moveTo>
                    <a:cubicBezTo>
                      <a:pt x="0" y="306"/>
                      <a:pt x="0" y="306"/>
                      <a:pt x="0" y="306"/>
                    </a:cubicBezTo>
                    <a:cubicBezTo>
                      <a:pt x="54" y="176"/>
                      <a:pt x="54" y="176"/>
                      <a:pt x="54" y="176"/>
                    </a:cubicBezTo>
                    <a:cubicBezTo>
                      <a:pt x="61" y="158"/>
                      <a:pt x="81" y="148"/>
                      <a:pt x="100" y="154"/>
                    </a:cubicBezTo>
                    <a:cubicBezTo>
                      <a:pt x="199" y="185"/>
                      <a:pt x="199" y="185"/>
                      <a:pt x="199" y="185"/>
                    </a:cubicBezTo>
                    <a:cubicBezTo>
                      <a:pt x="205" y="187"/>
                      <a:pt x="212" y="185"/>
                      <a:pt x="215" y="179"/>
                    </a:cubicBezTo>
                    <a:cubicBezTo>
                      <a:pt x="298" y="41"/>
                      <a:pt x="298" y="41"/>
                      <a:pt x="298" y="41"/>
                    </a:cubicBezTo>
                    <a:cubicBezTo>
                      <a:pt x="315" y="12"/>
                      <a:pt x="352" y="0"/>
                      <a:pt x="384" y="13"/>
                    </a:cubicBezTo>
                    <a:cubicBezTo>
                      <a:pt x="475" y="53"/>
                      <a:pt x="475" y="53"/>
                      <a:pt x="475" y="53"/>
                    </a:cubicBezTo>
                    <a:cubicBezTo>
                      <a:pt x="476" y="55"/>
                      <a:pt x="476" y="55"/>
                      <a:pt x="476" y="55"/>
                    </a:cubicBezTo>
                    <a:cubicBezTo>
                      <a:pt x="541" y="251"/>
                      <a:pt x="541" y="251"/>
                      <a:pt x="541" y="251"/>
                    </a:cubicBezTo>
                    <a:cubicBezTo>
                      <a:pt x="535" y="252"/>
                      <a:pt x="535" y="252"/>
                      <a:pt x="535" y="252"/>
                    </a:cubicBezTo>
                    <a:cubicBezTo>
                      <a:pt x="37" y="417"/>
                      <a:pt x="37" y="417"/>
                      <a:pt x="37" y="417"/>
                    </a:cubicBezTo>
                    <a:moveTo>
                      <a:pt x="13" y="306"/>
                    </a:moveTo>
                    <a:cubicBezTo>
                      <a:pt x="45" y="402"/>
                      <a:pt x="45" y="402"/>
                      <a:pt x="45" y="402"/>
                    </a:cubicBezTo>
                    <a:cubicBezTo>
                      <a:pt x="526" y="243"/>
                      <a:pt x="526" y="243"/>
                      <a:pt x="526" y="243"/>
                    </a:cubicBezTo>
                    <a:cubicBezTo>
                      <a:pt x="466" y="62"/>
                      <a:pt x="466" y="62"/>
                      <a:pt x="466" y="62"/>
                    </a:cubicBezTo>
                    <a:cubicBezTo>
                      <a:pt x="379" y="24"/>
                      <a:pt x="379" y="24"/>
                      <a:pt x="379" y="24"/>
                    </a:cubicBezTo>
                    <a:cubicBezTo>
                      <a:pt x="353" y="13"/>
                      <a:pt x="323" y="23"/>
                      <a:pt x="308" y="47"/>
                    </a:cubicBezTo>
                    <a:cubicBezTo>
                      <a:pt x="225" y="186"/>
                      <a:pt x="225" y="186"/>
                      <a:pt x="225" y="186"/>
                    </a:cubicBezTo>
                    <a:cubicBezTo>
                      <a:pt x="219" y="196"/>
                      <a:pt x="207" y="200"/>
                      <a:pt x="196" y="197"/>
                    </a:cubicBezTo>
                    <a:cubicBezTo>
                      <a:pt x="96" y="166"/>
                      <a:pt x="96" y="166"/>
                      <a:pt x="96" y="166"/>
                    </a:cubicBezTo>
                    <a:cubicBezTo>
                      <a:pt x="83" y="162"/>
                      <a:pt x="70" y="168"/>
                      <a:pt x="65" y="180"/>
                    </a:cubicBezTo>
                    <a:cubicBezTo>
                      <a:pt x="13" y="306"/>
                      <a:pt x="13" y="306"/>
                      <a:pt x="13" y="306"/>
                    </a:cubicBezTo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iṧḻiďê">
                <a:extLst>
                  <a:ext uri="{FF2B5EF4-FFF2-40B4-BE49-F238E27FC236}">
                    <a16:creationId xmlns:a16="http://schemas.microsoft.com/office/drawing/2014/main" id="{6397A12E-A104-489E-9C3A-C507D1374A06}"/>
                  </a:ext>
                </a:extLst>
              </p:cNvPr>
              <p:cNvSpPr/>
              <p:nvPr/>
            </p:nvSpPr>
            <p:spPr bwMode="auto">
              <a:xfrm>
                <a:off x="5562590" y="3179770"/>
                <a:ext cx="473078" cy="444502"/>
              </a:xfrm>
              <a:custGeom>
                <a:avLst/>
                <a:gdLst>
                  <a:gd name="T0" fmla="*/ 71 w 143"/>
                  <a:gd name="T1" fmla="*/ 135 h 135"/>
                  <a:gd name="T2" fmla="*/ 11 w 143"/>
                  <a:gd name="T3" fmla="*/ 91 h 135"/>
                  <a:gd name="T4" fmla="*/ 51 w 143"/>
                  <a:gd name="T5" fmla="*/ 11 h 135"/>
                  <a:gd name="T6" fmla="*/ 132 w 143"/>
                  <a:gd name="T7" fmla="*/ 51 h 135"/>
                  <a:gd name="T8" fmla="*/ 91 w 143"/>
                  <a:gd name="T9" fmla="*/ 132 h 135"/>
                  <a:gd name="T10" fmla="*/ 71 w 143"/>
                  <a:gd name="T11" fmla="*/ 135 h 135"/>
                  <a:gd name="T12" fmla="*/ 71 w 143"/>
                  <a:gd name="T13" fmla="*/ 19 h 135"/>
                  <a:gd name="T14" fmla="*/ 55 w 143"/>
                  <a:gd name="T15" fmla="*/ 22 h 135"/>
                  <a:gd name="T16" fmla="*/ 22 w 143"/>
                  <a:gd name="T17" fmla="*/ 87 h 135"/>
                  <a:gd name="T18" fmla="*/ 88 w 143"/>
                  <a:gd name="T19" fmla="*/ 120 h 135"/>
                  <a:gd name="T20" fmla="*/ 120 w 143"/>
                  <a:gd name="T21" fmla="*/ 55 h 135"/>
                  <a:gd name="T22" fmla="*/ 71 w 143"/>
                  <a:gd name="T23" fmla="*/ 1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3" h="135">
                    <a:moveTo>
                      <a:pt x="71" y="135"/>
                    </a:moveTo>
                    <a:cubicBezTo>
                      <a:pt x="45" y="135"/>
                      <a:pt x="19" y="118"/>
                      <a:pt x="11" y="91"/>
                    </a:cubicBezTo>
                    <a:cubicBezTo>
                      <a:pt x="0" y="58"/>
                      <a:pt x="18" y="22"/>
                      <a:pt x="51" y="11"/>
                    </a:cubicBezTo>
                    <a:cubicBezTo>
                      <a:pt x="85" y="0"/>
                      <a:pt x="121" y="18"/>
                      <a:pt x="132" y="51"/>
                    </a:cubicBezTo>
                    <a:cubicBezTo>
                      <a:pt x="143" y="85"/>
                      <a:pt x="125" y="121"/>
                      <a:pt x="91" y="132"/>
                    </a:cubicBezTo>
                    <a:cubicBezTo>
                      <a:pt x="85" y="134"/>
                      <a:pt x="78" y="135"/>
                      <a:pt x="71" y="135"/>
                    </a:cubicBezTo>
                    <a:close/>
                    <a:moveTo>
                      <a:pt x="71" y="19"/>
                    </a:moveTo>
                    <a:cubicBezTo>
                      <a:pt x="66" y="19"/>
                      <a:pt x="60" y="20"/>
                      <a:pt x="55" y="22"/>
                    </a:cubicBezTo>
                    <a:cubicBezTo>
                      <a:pt x="28" y="31"/>
                      <a:pt x="13" y="60"/>
                      <a:pt x="22" y="87"/>
                    </a:cubicBezTo>
                    <a:cubicBezTo>
                      <a:pt x="31" y="115"/>
                      <a:pt x="60" y="129"/>
                      <a:pt x="88" y="120"/>
                    </a:cubicBezTo>
                    <a:cubicBezTo>
                      <a:pt x="115" y="111"/>
                      <a:pt x="129" y="82"/>
                      <a:pt x="120" y="55"/>
                    </a:cubicBezTo>
                    <a:cubicBezTo>
                      <a:pt x="113" y="33"/>
                      <a:pt x="93" y="19"/>
                      <a:pt x="71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îṩľîdé">
                <a:extLst>
                  <a:ext uri="{FF2B5EF4-FFF2-40B4-BE49-F238E27FC236}">
                    <a16:creationId xmlns:a16="http://schemas.microsoft.com/office/drawing/2014/main" id="{4B214596-938E-40B0-B4F1-B6BFF6E33B97}"/>
                  </a:ext>
                </a:extLst>
              </p:cNvPr>
              <p:cNvSpPr/>
              <p:nvPr/>
            </p:nvSpPr>
            <p:spPr bwMode="auto">
              <a:xfrm>
                <a:off x="6222991" y="3298830"/>
                <a:ext cx="1573208" cy="1568452"/>
              </a:xfrm>
              <a:custGeom>
                <a:avLst/>
                <a:gdLst>
                  <a:gd name="T0" fmla="*/ 451 w 477"/>
                  <a:gd name="T1" fmla="*/ 476 h 476"/>
                  <a:gd name="T2" fmla="*/ 26 w 477"/>
                  <a:gd name="T3" fmla="*/ 476 h 476"/>
                  <a:gd name="T4" fmla="*/ 0 w 477"/>
                  <a:gd name="T5" fmla="*/ 451 h 476"/>
                  <a:gd name="T6" fmla="*/ 0 w 477"/>
                  <a:gd name="T7" fmla="*/ 25 h 476"/>
                  <a:gd name="T8" fmla="*/ 26 w 477"/>
                  <a:gd name="T9" fmla="*/ 0 h 476"/>
                  <a:gd name="T10" fmla="*/ 451 w 477"/>
                  <a:gd name="T11" fmla="*/ 0 h 476"/>
                  <a:gd name="T12" fmla="*/ 477 w 477"/>
                  <a:gd name="T13" fmla="*/ 25 h 476"/>
                  <a:gd name="T14" fmla="*/ 477 w 477"/>
                  <a:gd name="T15" fmla="*/ 451 h 476"/>
                  <a:gd name="T16" fmla="*/ 451 w 477"/>
                  <a:gd name="T17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7" h="476">
                    <a:moveTo>
                      <a:pt x="451" y="476"/>
                    </a:moveTo>
                    <a:cubicBezTo>
                      <a:pt x="26" y="476"/>
                      <a:pt x="26" y="476"/>
                      <a:pt x="26" y="476"/>
                    </a:cubicBezTo>
                    <a:cubicBezTo>
                      <a:pt x="11" y="476"/>
                      <a:pt x="0" y="465"/>
                      <a:pt x="0" y="45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65" y="0"/>
                      <a:pt x="477" y="11"/>
                      <a:pt x="477" y="25"/>
                    </a:cubicBezTo>
                    <a:cubicBezTo>
                      <a:pt x="477" y="451"/>
                      <a:pt x="477" y="451"/>
                      <a:pt x="477" y="451"/>
                    </a:cubicBezTo>
                    <a:cubicBezTo>
                      <a:pt x="477" y="465"/>
                      <a:pt x="465" y="476"/>
                      <a:pt x="451" y="476"/>
                    </a:cubicBezTo>
                  </a:path>
                </a:pathLst>
              </a:custGeom>
              <a:solidFill>
                <a:srgbClr val="4C65BA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iš1íďe">
                <a:extLst>
                  <a:ext uri="{FF2B5EF4-FFF2-40B4-BE49-F238E27FC236}">
                    <a16:creationId xmlns:a16="http://schemas.microsoft.com/office/drawing/2014/main" id="{71B8DA8E-AFAB-44CF-9895-16503D641EDE}"/>
                  </a:ext>
                </a:extLst>
              </p:cNvPr>
              <p:cNvSpPr/>
              <p:nvPr/>
            </p:nvSpPr>
            <p:spPr bwMode="auto">
              <a:xfrm>
                <a:off x="6143618" y="3216284"/>
                <a:ext cx="1570035" cy="1571633"/>
              </a:xfrm>
              <a:custGeom>
                <a:avLst/>
                <a:gdLst>
                  <a:gd name="T0" fmla="*/ 451 w 476"/>
                  <a:gd name="T1" fmla="*/ 477 h 477"/>
                  <a:gd name="T2" fmla="*/ 25 w 476"/>
                  <a:gd name="T3" fmla="*/ 477 h 477"/>
                  <a:gd name="T4" fmla="*/ 0 w 476"/>
                  <a:gd name="T5" fmla="*/ 452 h 477"/>
                  <a:gd name="T6" fmla="*/ 0 w 476"/>
                  <a:gd name="T7" fmla="*/ 26 h 477"/>
                  <a:gd name="T8" fmla="*/ 25 w 476"/>
                  <a:gd name="T9" fmla="*/ 0 h 477"/>
                  <a:gd name="T10" fmla="*/ 451 w 476"/>
                  <a:gd name="T11" fmla="*/ 0 h 477"/>
                  <a:gd name="T12" fmla="*/ 476 w 476"/>
                  <a:gd name="T13" fmla="*/ 26 h 477"/>
                  <a:gd name="T14" fmla="*/ 476 w 476"/>
                  <a:gd name="T15" fmla="*/ 452 h 477"/>
                  <a:gd name="T16" fmla="*/ 451 w 47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" h="477">
                    <a:moveTo>
                      <a:pt x="451" y="477"/>
                    </a:moveTo>
                    <a:cubicBezTo>
                      <a:pt x="25" y="477"/>
                      <a:pt x="25" y="477"/>
                      <a:pt x="25" y="477"/>
                    </a:cubicBezTo>
                    <a:cubicBezTo>
                      <a:pt x="11" y="477"/>
                      <a:pt x="0" y="466"/>
                      <a:pt x="0" y="45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65" y="0"/>
                      <a:pt x="476" y="12"/>
                      <a:pt x="476" y="26"/>
                    </a:cubicBezTo>
                    <a:cubicBezTo>
                      <a:pt x="476" y="452"/>
                      <a:pt x="476" y="452"/>
                      <a:pt x="476" y="452"/>
                    </a:cubicBezTo>
                    <a:cubicBezTo>
                      <a:pt x="476" y="466"/>
                      <a:pt x="465" y="477"/>
                      <a:pt x="451" y="4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ísļíḑe">
                <a:extLst>
                  <a:ext uri="{FF2B5EF4-FFF2-40B4-BE49-F238E27FC236}">
                    <a16:creationId xmlns:a16="http://schemas.microsoft.com/office/drawing/2014/main" id="{E3F6ABDA-56FB-48F4-8234-849AF07161B8}"/>
                  </a:ext>
                </a:extLst>
              </p:cNvPr>
              <p:cNvSpPr/>
              <p:nvPr/>
            </p:nvSpPr>
            <p:spPr bwMode="auto">
              <a:xfrm>
                <a:off x="6275383" y="3351215"/>
                <a:ext cx="1306512" cy="1274768"/>
              </a:xfrm>
              <a:custGeom>
                <a:avLst/>
                <a:gdLst>
                  <a:gd name="T0" fmla="*/ 309 w 396"/>
                  <a:gd name="T1" fmla="*/ 186 h 387"/>
                  <a:gd name="T2" fmla="*/ 282 w 396"/>
                  <a:gd name="T3" fmla="*/ 196 h 387"/>
                  <a:gd name="T4" fmla="*/ 189 w 396"/>
                  <a:gd name="T5" fmla="*/ 276 h 387"/>
                  <a:gd name="T6" fmla="*/ 175 w 396"/>
                  <a:gd name="T7" fmla="*/ 281 h 387"/>
                  <a:gd name="T8" fmla="*/ 163 w 396"/>
                  <a:gd name="T9" fmla="*/ 277 h 387"/>
                  <a:gd name="T10" fmla="*/ 98 w 396"/>
                  <a:gd name="T11" fmla="*/ 231 h 387"/>
                  <a:gd name="T12" fmla="*/ 88 w 396"/>
                  <a:gd name="T13" fmla="*/ 227 h 387"/>
                  <a:gd name="T14" fmla="*/ 74 w 396"/>
                  <a:gd name="T15" fmla="*/ 234 h 387"/>
                  <a:gd name="T16" fmla="*/ 63 w 396"/>
                  <a:gd name="T17" fmla="*/ 247 h 387"/>
                  <a:gd name="T18" fmla="*/ 116 w 396"/>
                  <a:gd name="T19" fmla="*/ 387 h 387"/>
                  <a:gd name="T20" fmla="*/ 390 w 396"/>
                  <a:gd name="T21" fmla="*/ 387 h 387"/>
                  <a:gd name="T22" fmla="*/ 390 w 396"/>
                  <a:gd name="T23" fmla="*/ 243 h 387"/>
                  <a:gd name="T24" fmla="*/ 337 w 396"/>
                  <a:gd name="T25" fmla="*/ 196 h 387"/>
                  <a:gd name="T26" fmla="*/ 309 w 396"/>
                  <a:gd name="T27" fmla="*/ 186 h 387"/>
                  <a:gd name="T28" fmla="*/ 396 w 396"/>
                  <a:gd name="T29" fmla="*/ 0 h 387"/>
                  <a:gd name="T30" fmla="*/ 0 w 396"/>
                  <a:gd name="T31" fmla="*/ 0 h 387"/>
                  <a:gd name="T32" fmla="*/ 0 w 396"/>
                  <a:gd name="T33" fmla="*/ 205 h 387"/>
                  <a:gd name="T34" fmla="*/ 3 w 396"/>
                  <a:gd name="T35" fmla="*/ 204 h 387"/>
                  <a:gd name="T36" fmla="*/ 12 w 396"/>
                  <a:gd name="T37" fmla="*/ 202 h 387"/>
                  <a:gd name="T38" fmla="*/ 32 w 396"/>
                  <a:gd name="T39" fmla="*/ 211 h 387"/>
                  <a:gd name="T40" fmla="*/ 32 w 396"/>
                  <a:gd name="T41" fmla="*/ 211 h 387"/>
                  <a:gd name="T42" fmla="*/ 56 w 396"/>
                  <a:gd name="T43" fmla="*/ 228 h 387"/>
                  <a:gd name="T44" fmla="*/ 58 w 396"/>
                  <a:gd name="T45" fmla="*/ 234 h 387"/>
                  <a:gd name="T46" fmla="*/ 65 w 396"/>
                  <a:gd name="T47" fmla="*/ 226 h 387"/>
                  <a:gd name="T48" fmla="*/ 88 w 396"/>
                  <a:gd name="T49" fmla="*/ 215 h 387"/>
                  <a:gd name="T50" fmla="*/ 105 w 396"/>
                  <a:gd name="T51" fmla="*/ 221 h 387"/>
                  <a:gd name="T52" fmla="*/ 170 w 396"/>
                  <a:gd name="T53" fmla="*/ 267 h 387"/>
                  <a:gd name="T54" fmla="*/ 175 w 396"/>
                  <a:gd name="T55" fmla="*/ 269 h 387"/>
                  <a:gd name="T56" fmla="*/ 181 w 396"/>
                  <a:gd name="T57" fmla="*/ 267 h 387"/>
                  <a:gd name="T58" fmla="*/ 274 w 396"/>
                  <a:gd name="T59" fmla="*/ 187 h 387"/>
                  <a:gd name="T60" fmla="*/ 309 w 396"/>
                  <a:gd name="T61" fmla="*/ 174 h 387"/>
                  <a:gd name="T62" fmla="*/ 345 w 396"/>
                  <a:gd name="T63" fmla="*/ 187 h 387"/>
                  <a:gd name="T64" fmla="*/ 396 w 396"/>
                  <a:gd name="T65" fmla="*/ 232 h 387"/>
                  <a:gd name="T66" fmla="*/ 396 w 396"/>
                  <a:gd name="T67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6" h="387">
                    <a:moveTo>
                      <a:pt x="309" y="186"/>
                    </a:moveTo>
                    <a:cubicBezTo>
                      <a:pt x="299" y="186"/>
                      <a:pt x="290" y="189"/>
                      <a:pt x="282" y="196"/>
                    </a:cubicBezTo>
                    <a:cubicBezTo>
                      <a:pt x="189" y="276"/>
                      <a:pt x="189" y="276"/>
                      <a:pt x="189" y="276"/>
                    </a:cubicBezTo>
                    <a:cubicBezTo>
                      <a:pt x="185" y="279"/>
                      <a:pt x="180" y="281"/>
                      <a:pt x="175" y="281"/>
                    </a:cubicBezTo>
                    <a:cubicBezTo>
                      <a:pt x="171" y="281"/>
                      <a:pt x="167" y="280"/>
                      <a:pt x="163" y="277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5" y="229"/>
                      <a:pt x="91" y="227"/>
                      <a:pt x="88" y="227"/>
                    </a:cubicBezTo>
                    <a:cubicBezTo>
                      <a:pt x="83" y="227"/>
                      <a:pt x="78" y="230"/>
                      <a:pt x="74" y="234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116" y="387"/>
                      <a:pt x="116" y="387"/>
                      <a:pt x="116" y="387"/>
                    </a:cubicBezTo>
                    <a:cubicBezTo>
                      <a:pt x="390" y="387"/>
                      <a:pt x="390" y="387"/>
                      <a:pt x="390" y="387"/>
                    </a:cubicBezTo>
                    <a:cubicBezTo>
                      <a:pt x="390" y="243"/>
                      <a:pt x="390" y="243"/>
                      <a:pt x="390" y="243"/>
                    </a:cubicBezTo>
                    <a:cubicBezTo>
                      <a:pt x="337" y="196"/>
                      <a:pt x="337" y="196"/>
                      <a:pt x="337" y="196"/>
                    </a:cubicBezTo>
                    <a:cubicBezTo>
                      <a:pt x="329" y="189"/>
                      <a:pt x="319" y="186"/>
                      <a:pt x="309" y="186"/>
                    </a:cubicBezTo>
                    <a:moveTo>
                      <a:pt x="39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3" y="204"/>
                      <a:pt x="3" y="204"/>
                      <a:pt x="3" y="204"/>
                    </a:cubicBezTo>
                    <a:cubicBezTo>
                      <a:pt x="6" y="203"/>
                      <a:pt x="9" y="202"/>
                      <a:pt x="12" y="202"/>
                    </a:cubicBezTo>
                    <a:cubicBezTo>
                      <a:pt x="20" y="202"/>
                      <a:pt x="27" y="205"/>
                      <a:pt x="32" y="211"/>
                    </a:cubicBezTo>
                    <a:cubicBezTo>
                      <a:pt x="32" y="211"/>
                      <a:pt x="32" y="211"/>
                      <a:pt x="32" y="211"/>
                    </a:cubicBezTo>
                    <a:cubicBezTo>
                      <a:pt x="43" y="211"/>
                      <a:pt x="52" y="217"/>
                      <a:pt x="56" y="228"/>
                    </a:cubicBezTo>
                    <a:cubicBezTo>
                      <a:pt x="58" y="234"/>
                      <a:pt x="58" y="234"/>
                      <a:pt x="58" y="234"/>
                    </a:cubicBezTo>
                    <a:cubicBezTo>
                      <a:pt x="65" y="226"/>
                      <a:pt x="65" y="226"/>
                      <a:pt x="65" y="226"/>
                    </a:cubicBezTo>
                    <a:cubicBezTo>
                      <a:pt x="71" y="219"/>
                      <a:pt x="79" y="215"/>
                      <a:pt x="88" y="215"/>
                    </a:cubicBezTo>
                    <a:cubicBezTo>
                      <a:pt x="94" y="215"/>
                      <a:pt x="100" y="217"/>
                      <a:pt x="105" y="221"/>
                    </a:cubicBezTo>
                    <a:cubicBezTo>
                      <a:pt x="170" y="267"/>
                      <a:pt x="170" y="267"/>
                      <a:pt x="170" y="267"/>
                    </a:cubicBezTo>
                    <a:cubicBezTo>
                      <a:pt x="172" y="268"/>
                      <a:pt x="173" y="269"/>
                      <a:pt x="175" y="269"/>
                    </a:cubicBezTo>
                    <a:cubicBezTo>
                      <a:pt x="177" y="269"/>
                      <a:pt x="179" y="268"/>
                      <a:pt x="181" y="267"/>
                    </a:cubicBezTo>
                    <a:cubicBezTo>
                      <a:pt x="274" y="187"/>
                      <a:pt x="274" y="187"/>
                      <a:pt x="274" y="187"/>
                    </a:cubicBezTo>
                    <a:cubicBezTo>
                      <a:pt x="284" y="178"/>
                      <a:pt x="297" y="174"/>
                      <a:pt x="309" y="174"/>
                    </a:cubicBezTo>
                    <a:cubicBezTo>
                      <a:pt x="322" y="174"/>
                      <a:pt x="335" y="178"/>
                      <a:pt x="345" y="187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6" y="0"/>
                      <a:pt x="396" y="0"/>
                      <a:pt x="396" y="0"/>
                    </a:cubicBezTo>
                  </a:path>
                </a:pathLst>
              </a:custGeom>
              <a:solidFill>
                <a:srgbClr val="FC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íṧļïďè">
                <a:extLst>
                  <a:ext uri="{FF2B5EF4-FFF2-40B4-BE49-F238E27FC236}">
                    <a16:creationId xmlns:a16="http://schemas.microsoft.com/office/drawing/2014/main" id="{00BF351A-CC60-4F67-B2EA-03854B10B9A0}"/>
                  </a:ext>
                </a:extLst>
              </p:cNvPr>
              <p:cNvSpPr/>
              <p:nvPr/>
            </p:nvSpPr>
            <p:spPr bwMode="auto">
              <a:xfrm>
                <a:off x="6259504" y="3908431"/>
                <a:ext cx="1343026" cy="757238"/>
              </a:xfrm>
              <a:custGeom>
                <a:avLst/>
                <a:gdLst>
                  <a:gd name="T0" fmla="*/ 407 w 407"/>
                  <a:gd name="T1" fmla="*/ 230 h 230"/>
                  <a:gd name="T2" fmla="*/ 0 w 407"/>
                  <a:gd name="T3" fmla="*/ 230 h 230"/>
                  <a:gd name="T4" fmla="*/ 0 w 407"/>
                  <a:gd name="T5" fmla="*/ 138 h 230"/>
                  <a:gd name="T6" fmla="*/ 70 w 407"/>
                  <a:gd name="T7" fmla="*/ 57 h 230"/>
                  <a:gd name="T8" fmla="*/ 110 w 407"/>
                  <a:gd name="T9" fmla="*/ 52 h 230"/>
                  <a:gd name="T10" fmla="*/ 175 w 407"/>
                  <a:gd name="T11" fmla="*/ 98 h 230"/>
                  <a:gd name="T12" fmla="*/ 186 w 407"/>
                  <a:gd name="T13" fmla="*/ 98 h 230"/>
                  <a:gd name="T14" fmla="*/ 279 w 407"/>
                  <a:gd name="T15" fmla="*/ 18 h 230"/>
                  <a:gd name="T16" fmla="*/ 350 w 407"/>
                  <a:gd name="T17" fmla="*/ 18 h 230"/>
                  <a:gd name="T18" fmla="*/ 407 w 407"/>
                  <a:gd name="T19" fmla="*/ 69 h 230"/>
                  <a:gd name="T20" fmla="*/ 407 w 407"/>
                  <a:gd name="T21" fmla="*/ 230 h 230"/>
                  <a:gd name="T22" fmla="*/ 12 w 407"/>
                  <a:gd name="T23" fmla="*/ 218 h 230"/>
                  <a:gd name="T24" fmla="*/ 395 w 407"/>
                  <a:gd name="T25" fmla="*/ 218 h 230"/>
                  <a:gd name="T26" fmla="*/ 395 w 407"/>
                  <a:gd name="T27" fmla="*/ 74 h 230"/>
                  <a:gd name="T28" fmla="*/ 342 w 407"/>
                  <a:gd name="T29" fmla="*/ 27 h 230"/>
                  <a:gd name="T30" fmla="*/ 287 w 407"/>
                  <a:gd name="T31" fmla="*/ 27 h 230"/>
                  <a:gd name="T32" fmla="*/ 194 w 407"/>
                  <a:gd name="T33" fmla="*/ 107 h 230"/>
                  <a:gd name="T34" fmla="*/ 168 w 407"/>
                  <a:gd name="T35" fmla="*/ 108 h 230"/>
                  <a:gd name="T36" fmla="*/ 103 w 407"/>
                  <a:gd name="T37" fmla="*/ 62 h 230"/>
                  <a:gd name="T38" fmla="*/ 79 w 407"/>
                  <a:gd name="T39" fmla="*/ 65 h 230"/>
                  <a:gd name="T40" fmla="*/ 12 w 407"/>
                  <a:gd name="T41" fmla="*/ 143 h 230"/>
                  <a:gd name="T42" fmla="*/ 12 w 407"/>
                  <a:gd name="T43" fmla="*/ 218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7" h="230">
                    <a:moveTo>
                      <a:pt x="407" y="230"/>
                    </a:moveTo>
                    <a:cubicBezTo>
                      <a:pt x="0" y="230"/>
                      <a:pt x="0" y="230"/>
                      <a:pt x="0" y="23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70" y="57"/>
                      <a:pt x="70" y="57"/>
                      <a:pt x="70" y="57"/>
                    </a:cubicBezTo>
                    <a:cubicBezTo>
                      <a:pt x="80" y="45"/>
                      <a:pt x="98" y="43"/>
                      <a:pt x="110" y="52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8" y="101"/>
                      <a:pt x="183" y="101"/>
                      <a:pt x="186" y="98"/>
                    </a:cubicBezTo>
                    <a:cubicBezTo>
                      <a:pt x="279" y="18"/>
                      <a:pt x="279" y="18"/>
                      <a:pt x="279" y="18"/>
                    </a:cubicBezTo>
                    <a:cubicBezTo>
                      <a:pt x="299" y="0"/>
                      <a:pt x="330" y="0"/>
                      <a:pt x="350" y="18"/>
                    </a:cubicBezTo>
                    <a:cubicBezTo>
                      <a:pt x="407" y="69"/>
                      <a:pt x="407" y="69"/>
                      <a:pt x="407" y="69"/>
                    </a:cubicBezTo>
                    <a:cubicBezTo>
                      <a:pt x="407" y="230"/>
                      <a:pt x="407" y="230"/>
                      <a:pt x="407" y="230"/>
                    </a:cubicBezTo>
                    <a:moveTo>
                      <a:pt x="12" y="218"/>
                    </a:move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5" y="74"/>
                      <a:pt x="395" y="74"/>
                      <a:pt x="395" y="74"/>
                    </a:cubicBezTo>
                    <a:cubicBezTo>
                      <a:pt x="342" y="27"/>
                      <a:pt x="342" y="27"/>
                      <a:pt x="342" y="27"/>
                    </a:cubicBezTo>
                    <a:cubicBezTo>
                      <a:pt x="326" y="13"/>
                      <a:pt x="303" y="13"/>
                      <a:pt x="287" y="2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86" y="113"/>
                      <a:pt x="176" y="114"/>
                      <a:pt x="168" y="10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6" y="56"/>
                      <a:pt x="85" y="58"/>
                      <a:pt x="79" y="65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12" y="218"/>
                      <a:pt x="12" y="218"/>
                      <a:pt x="12" y="218"/>
                    </a:cubicBezTo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íṣliḍê">
                <a:extLst>
                  <a:ext uri="{FF2B5EF4-FFF2-40B4-BE49-F238E27FC236}">
                    <a16:creationId xmlns:a16="http://schemas.microsoft.com/office/drawing/2014/main" id="{EF3CFD5D-0AE3-42F5-AC5E-66B2792249E6}"/>
                  </a:ext>
                </a:extLst>
              </p:cNvPr>
              <p:cNvSpPr/>
              <p:nvPr/>
            </p:nvSpPr>
            <p:spPr bwMode="auto">
              <a:xfrm>
                <a:off x="6843705" y="3556008"/>
                <a:ext cx="330197" cy="333378"/>
              </a:xfrm>
              <a:custGeom>
                <a:avLst/>
                <a:gdLst>
                  <a:gd name="T0" fmla="*/ 50 w 100"/>
                  <a:gd name="T1" fmla="*/ 101 h 101"/>
                  <a:gd name="T2" fmla="*/ 0 w 100"/>
                  <a:gd name="T3" fmla="*/ 51 h 101"/>
                  <a:gd name="T4" fmla="*/ 50 w 100"/>
                  <a:gd name="T5" fmla="*/ 0 h 101"/>
                  <a:gd name="T6" fmla="*/ 100 w 100"/>
                  <a:gd name="T7" fmla="*/ 51 h 101"/>
                  <a:gd name="T8" fmla="*/ 50 w 100"/>
                  <a:gd name="T9" fmla="*/ 101 h 101"/>
                  <a:gd name="T10" fmla="*/ 50 w 100"/>
                  <a:gd name="T11" fmla="*/ 12 h 101"/>
                  <a:gd name="T12" fmla="*/ 12 w 100"/>
                  <a:gd name="T13" fmla="*/ 51 h 101"/>
                  <a:gd name="T14" fmla="*/ 50 w 100"/>
                  <a:gd name="T15" fmla="*/ 89 h 101"/>
                  <a:gd name="T16" fmla="*/ 88 w 100"/>
                  <a:gd name="T17" fmla="*/ 51 h 101"/>
                  <a:gd name="T18" fmla="*/ 50 w 100"/>
                  <a:gd name="T19" fmla="*/ 1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50" y="101"/>
                    </a:moveTo>
                    <a:cubicBezTo>
                      <a:pt x="23" y="101"/>
                      <a:pt x="0" y="78"/>
                      <a:pt x="0" y="51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1"/>
                    </a:cubicBezTo>
                    <a:cubicBezTo>
                      <a:pt x="100" y="78"/>
                      <a:pt x="78" y="101"/>
                      <a:pt x="50" y="101"/>
                    </a:cubicBezTo>
                    <a:close/>
                    <a:moveTo>
                      <a:pt x="50" y="12"/>
                    </a:moveTo>
                    <a:cubicBezTo>
                      <a:pt x="29" y="12"/>
                      <a:pt x="12" y="30"/>
                      <a:pt x="12" y="51"/>
                    </a:cubicBezTo>
                    <a:cubicBezTo>
                      <a:pt x="12" y="72"/>
                      <a:pt x="29" y="89"/>
                      <a:pt x="50" y="89"/>
                    </a:cubicBezTo>
                    <a:cubicBezTo>
                      <a:pt x="71" y="89"/>
                      <a:pt x="88" y="72"/>
                      <a:pt x="88" y="51"/>
                    </a:cubicBezTo>
                    <a:cubicBezTo>
                      <a:pt x="88" y="30"/>
                      <a:pt x="71" y="12"/>
                      <a:pt x="50" y="1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îṧḷiďe">
                <a:extLst>
                  <a:ext uri="{FF2B5EF4-FFF2-40B4-BE49-F238E27FC236}">
                    <a16:creationId xmlns:a16="http://schemas.microsoft.com/office/drawing/2014/main" id="{3EB756CC-515D-43BE-B921-7F40377D28F1}"/>
                  </a:ext>
                </a:extLst>
              </p:cNvPr>
              <p:cNvSpPr/>
              <p:nvPr/>
            </p:nvSpPr>
            <p:spPr bwMode="auto">
              <a:xfrm>
                <a:off x="5494333" y="4037017"/>
                <a:ext cx="1279525" cy="1277940"/>
              </a:xfrm>
              <a:custGeom>
                <a:avLst/>
                <a:gdLst>
                  <a:gd name="T0" fmla="*/ 368 w 388"/>
                  <a:gd name="T1" fmla="*/ 293 h 388"/>
                  <a:gd name="T2" fmla="*/ 128 w 388"/>
                  <a:gd name="T3" fmla="*/ 383 h 388"/>
                  <a:gd name="T4" fmla="*/ 95 w 388"/>
                  <a:gd name="T5" fmla="*/ 368 h 388"/>
                  <a:gd name="T6" fmla="*/ 5 w 388"/>
                  <a:gd name="T7" fmla="*/ 128 h 388"/>
                  <a:gd name="T8" fmla="*/ 20 w 388"/>
                  <a:gd name="T9" fmla="*/ 95 h 388"/>
                  <a:gd name="T10" fmla="*/ 260 w 388"/>
                  <a:gd name="T11" fmla="*/ 5 h 388"/>
                  <a:gd name="T12" fmla="*/ 293 w 388"/>
                  <a:gd name="T13" fmla="*/ 20 h 388"/>
                  <a:gd name="T14" fmla="*/ 383 w 388"/>
                  <a:gd name="T15" fmla="*/ 260 h 388"/>
                  <a:gd name="T16" fmla="*/ 368 w 388"/>
                  <a:gd name="T17" fmla="*/ 293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388">
                    <a:moveTo>
                      <a:pt x="368" y="293"/>
                    </a:moveTo>
                    <a:cubicBezTo>
                      <a:pt x="128" y="383"/>
                      <a:pt x="128" y="383"/>
                      <a:pt x="128" y="383"/>
                    </a:cubicBezTo>
                    <a:cubicBezTo>
                      <a:pt x="115" y="388"/>
                      <a:pt x="100" y="381"/>
                      <a:pt x="95" y="36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0" y="115"/>
                      <a:pt x="7" y="100"/>
                      <a:pt x="20" y="95"/>
                    </a:cubicBezTo>
                    <a:cubicBezTo>
                      <a:pt x="260" y="5"/>
                      <a:pt x="260" y="5"/>
                      <a:pt x="260" y="5"/>
                    </a:cubicBezTo>
                    <a:cubicBezTo>
                      <a:pt x="273" y="0"/>
                      <a:pt x="288" y="6"/>
                      <a:pt x="293" y="20"/>
                    </a:cubicBezTo>
                    <a:cubicBezTo>
                      <a:pt x="383" y="260"/>
                      <a:pt x="383" y="260"/>
                      <a:pt x="383" y="260"/>
                    </a:cubicBezTo>
                    <a:cubicBezTo>
                      <a:pt x="388" y="273"/>
                      <a:pt x="381" y="288"/>
                      <a:pt x="368" y="293"/>
                    </a:cubicBezTo>
                  </a:path>
                </a:pathLst>
              </a:custGeom>
              <a:solidFill>
                <a:srgbClr val="4C65BA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íṡḷîḍe">
                <a:extLst>
                  <a:ext uri="{FF2B5EF4-FFF2-40B4-BE49-F238E27FC236}">
                    <a16:creationId xmlns:a16="http://schemas.microsoft.com/office/drawing/2014/main" id="{824E75C5-C031-43CD-B9DE-89B2DF454880}"/>
                  </a:ext>
                </a:extLst>
              </p:cNvPr>
              <p:cNvSpPr/>
              <p:nvPr/>
            </p:nvSpPr>
            <p:spPr bwMode="auto">
              <a:xfrm>
                <a:off x="5427652" y="4006856"/>
                <a:ext cx="1281115" cy="1279530"/>
              </a:xfrm>
              <a:custGeom>
                <a:avLst/>
                <a:gdLst>
                  <a:gd name="T0" fmla="*/ 368 w 388"/>
                  <a:gd name="T1" fmla="*/ 293 h 388"/>
                  <a:gd name="T2" fmla="*/ 128 w 388"/>
                  <a:gd name="T3" fmla="*/ 383 h 388"/>
                  <a:gd name="T4" fmla="*/ 95 w 388"/>
                  <a:gd name="T5" fmla="*/ 368 h 388"/>
                  <a:gd name="T6" fmla="*/ 5 w 388"/>
                  <a:gd name="T7" fmla="*/ 128 h 388"/>
                  <a:gd name="T8" fmla="*/ 20 w 388"/>
                  <a:gd name="T9" fmla="*/ 95 h 388"/>
                  <a:gd name="T10" fmla="*/ 260 w 388"/>
                  <a:gd name="T11" fmla="*/ 5 h 388"/>
                  <a:gd name="T12" fmla="*/ 293 w 388"/>
                  <a:gd name="T13" fmla="*/ 19 h 388"/>
                  <a:gd name="T14" fmla="*/ 383 w 388"/>
                  <a:gd name="T15" fmla="*/ 260 h 388"/>
                  <a:gd name="T16" fmla="*/ 368 w 388"/>
                  <a:gd name="T17" fmla="*/ 293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388">
                    <a:moveTo>
                      <a:pt x="368" y="293"/>
                    </a:moveTo>
                    <a:cubicBezTo>
                      <a:pt x="128" y="383"/>
                      <a:pt x="128" y="383"/>
                      <a:pt x="128" y="383"/>
                    </a:cubicBezTo>
                    <a:cubicBezTo>
                      <a:pt x="114" y="388"/>
                      <a:pt x="100" y="381"/>
                      <a:pt x="95" y="36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0" y="114"/>
                      <a:pt x="6" y="100"/>
                      <a:pt x="20" y="95"/>
                    </a:cubicBezTo>
                    <a:cubicBezTo>
                      <a:pt x="260" y="5"/>
                      <a:pt x="260" y="5"/>
                      <a:pt x="260" y="5"/>
                    </a:cubicBezTo>
                    <a:cubicBezTo>
                      <a:pt x="273" y="0"/>
                      <a:pt x="288" y="6"/>
                      <a:pt x="293" y="19"/>
                    </a:cubicBezTo>
                    <a:cubicBezTo>
                      <a:pt x="383" y="260"/>
                      <a:pt x="383" y="260"/>
                      <a:pt x="383" y="260"/>
                    </a:cubicBezTo>
                    <a:cubicBezTo>
                      <a:pt x="388" y="273"/>
                      <a:pt x="381" y="288"/>
                      <a:pt x="368" y="29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îṥlïḓe">
                <a:extLst>
                  <a:ext uri="{FF2B5EF4-FFF2-40B4-BE49-F238E27FC236}">
                    <a16:creationId xmlns:a16="http://schemas.microsoft.com/office/drawing/2014/main" id="{60CC1097-ADA0-425F-9B31-FC29D0ECE308}"/>
                  </a:ext>
                </a:extLst>
              </p:cNvPr>
              <p:cNvSpPr/>
              <p:nvPr/>
            </p:nvSpPr>
            <p:spPr bwMode="auto">
              <a:xfrm>
                <a:off x="5522904" y="4102108"/>
                <a:ext cx="1085848" cy="1084263"/>
              </a:xfrm>
              <a:custGeom>
                <a:avLst/>
                <a:gdLst>
                  <a:gd name="T0" fmla="*/ 684 w 684"/>
                  <a:gd name="T1" fmla="*/ 499 h 683"/>
                  <a:gd name="T2" fmla="*/ 187 w 684"/>
                  <a:gd name="T3" fmla="*/ 683 h 683"/>
                  <a:gd name="T4" fmla="*/ 0 w 684"/>
                  <a:gd name="T5" fmla="*/ 187 h 683"/>
                  <a:gd name="T6" fmla="*/ 497 w 684"/>
                  <a:gd name="T7" fmla="*/ 0 h 683"/>
                  <a:gd name="T8" fmla="*/ 684 w 684"/>
                  <a:gd name="T9" fmla="*/ 499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683">
                    <a:moveTo>
                      <a:pt x="684" y="499"/>
                    </a:moveTo>
                    <a:lnTo>
                      <a:pt x="187" y="683"/>
                    </a:lnTo>
                    <a:lnTo>
                      <a:pt x="0" y="187"/>
                    </a:lnTo>
                    <a:lnTo>
                      <a:pt x="497" y="0"/>
                    </a:lnTo>
                    <a:lnTo>
                      <a:pt x="684" y="49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íṧļïḍé">
                <a:extLst>
                  <a:ext uri="{FF2B5EF4-FFF2-40B4-BE49-F238E27FC236}">
                    <a16:creationId xmlns:a16="http://schemas.microsoft.com/office/drawing/2014/main" id="{ED25B555-8735-4EF8-AF91-C7ADF2C13DCC}"/>
                  </a:ext>
                </a:extLst>
              </p:cNvPr>
              <p:cNvSpPr/>
              <p:nvPr/>
            </p:nvSpPr>
            <p:spPr bwMode="auto">
              <a:xfrm>
                <a:off x="5734042" y="4557719"/>
                <a:ext cx="901698" cy="649287"/>
              </a:xfrm>
              <a:custGeom>
                <a:avLst/>
                <a:gdLst>
                  <a:gd name="T0" fmla="*/ 472 w 568"/>
                  <a:gd name="T1" fmla="*/ 0 h 409"/>
                  <a:gd name="T2" fmla="*/ 551 w 568"/>
                  <a:gd name="T3" fmla="*/ 212 h 409"/>
                  <a:gd name="T4" fmla="*/ 54 w 568"/>
                  <a:gd name="T5" fmla="*/ 396 h 409"/>
                  <a:gd name="T6" fmla="*/ 7 w 568"/>
                  <a:gd name="T7" fmla="*/ 272 h 409"/>
                  <a:gd name="T8" fmla="*/ 0 w 568"/>
                  <a:gd name="T9" fmla="*/ 288 h 409"/>
                  <a:gd name="T10" fmla="*/ 46 w 568"/>
                  <a:gd name="T11" fmla="*/ 409 h 409"/>
                  <a:gd name="T12" fmla="*/ 568 w 568"/>
                  <a:gd name="T13" fmla="*/ 216 h 409"/>
                  <a:gd name="T14" fmla="*/ 489 w 568"/>
                  <a:gd name="T15" fmla="*/ 6 h 409"/>
                  <a:gd name="T16" fmla="*/ 472 w 568"/>
                  <a:gd name="T17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8" h="409">
                    <a:moveTo>
                      <a:pt x="472" y="0"/>
                    </a:moveTo>
                    <a:lnTo>
                      <a:pt x="551" y="212"/>
                    </a:lnTo>
                    <a:lnTo>
                      <a:pt x="54" y="396"/>
                    </a:lnTo>
                    <a:lnTo>
                      <a:pt x="7" y="272"/>
                    </a:lnTo>
                    <a:lnTo>
                      <a:pt x="0" y="288"/>
                    </a:lnTo>
                    <a:lnTo>
                      <a:pt x="46" y="409"/>
                    </a:lnTo>
                    <a:lnTo>
                      <a:pt x="568" y="216"/>
                    </a:lnTo>
                    <a:lnTo>
                      <a:pt x="489" y="6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îSľiḓe">
                <a:extLst>
                  <a:ext uri="{FF2B5EF4-FFF2-40B4-BE49-F238E27FC236}">
                    <a16:creationId xmlns:a16="http://schemas.microsoft.com/office/drawing/2014/main" id="{CCD06586-7EEC-455D-B94E-C1A828DCA15C}"/>
                  </a:ext>
                </a:extLst>
              </p:cNvPr>
              <p:cNvSpPr/>
              <p:nvPr/>
            </p:nvSpPr>
            <p:spPr bwMode="auto">
              <a:xfrm>
                <a:off x="5734042" y="4557719"/>
                <a:ext cx="901698" cy="649287"/>
              </a:xfrm>
              <a:custGeom>
                <a:avLst/>
                <a:gdLst>
                  <a:gd name="T0" fmla="*/ 472 w 568"/>
                  <a:gd name="T1" fmla="*/ 0 h 409"/>
                  <a:gd name="T2" fmla="*/ 551 w 568"/>
                  <a:gd name="T3" fmla="*/ 212 h 409"/>
                  <a:gd name="T4" fmla="*/ 54 w 568"/>
                  <a:gd name="T5" fmla="*/ 396 h 409"/>
                  <a:gd name="T6" fmla="*/ 7 w 568"/>
                  <a:gd name="T7" fmla="*/ 272 h 409"/>
                  <a:gd name="T8" fmla="*/ 0 w 568"/>
                  <a:gd name="T9" fmla="*/ 288 h 409"/>
                  <a:gd name="T10" fmla="*/ 46 w 568"/>
                  <a:gd name="T11" fmla="*/ 409 h 409"/>
                  <a:gd name="T12" fmla="*/ 568 w 568"/>
                  <a:gd name="T13" fmla="*/ 216 h 409"/>
                  <a:gd name="T14" fmla="*/ 489 w 568"/>
                  <a:gd name="T15" fmla="*/ 6 h 409"/>
                  <a:gd name="T16" fmla="*/ 472 w 568"/>
                  <a:gd name="T17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8" h="409">
                    <a:moveTo>
                      <a:pt x="472" y="0"/>
                    </a:moveTo>
                    <a:lnTo>
                      <a:pt x="551" y="212"/>
                    </a:lnTo>
                    <a:lnTo>
                      <a:pt x="54" y="396"/>
                    </a:lnTo>
                    <a:lnTo>
                      <a:pt x="7" y="272"/>
                    </a:lnTo>
                    <a:lnTo>
                      <a:pt x="0" y="288"/>
                    </a:lnTo>
                    <a:lnTo>
                      <a:pt x="46" y="409"/>
                    </a:lnTo>
                    <a:lnTo>
                      <a:pt x="568" y="216"/>
                    </a:lnTo>
                    <a:lnTo>
                      <a:pt x="489" y="6"/>
                    </a:lnTo>
                    <a:lnTo>
                      <a:pt x="4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íṡlîde">
                <a:extLst>
                  <a:ext uri="{FF2B5EF4-FFF2-40B4-BE49-F238E27FC236}">
                    <a16:creationId xmlns:a16="http://schemas.microsoft.com/office/drawing/2014/main" id="{A196C168-56E1-4732-9FCE-2D73C787A780}"/>
                  </a:ext>
                </a:extLst>
              </p:cNvPr>
              <p:cNvSpPr/>
              <p:nvPr/>
            </p:nvSpPr>
            <p:spPr bwMode="auto">
              <a:xfrm>
                <a:off x="5745158" y="4502161"/>
                <a:ext cx="863602" cy="684210"/>
              </a:xfrm>
              <a:custGeom>
                <a:avLst/>
                <a:gdLst>
                  <a:gd name="T0" fmla="*/ 98 w 262"/>
                  <a:gd name="T1" fmla="*/ 102 h 208"/>
                  <a:gd name="T2" fmla="*/ 112 w 262"/>
                  <a:gd name="T3" fmla="*/ 94 h 208"/>
                  <a:gd name="T4" fmla="*/ 150 w 262"/>
                  <a:gd name="T5" fmla="*/ 25 h 208"/>
                  <a:gd name="T6" fmla="*/ 172 w 262"/>
                  <a:gd name="T7" fmla="*/ 12 h 208"/>
                  <a:gd name="T8" fmla="*/ 181 w 262"/>
                  <a:gd name="T9" fmla="*/ 13 h 208"/>
                  <a:gd name="T10" fmla="*/ 223 w 262"/>
                  <a:gd name="T11" fmla="*/ 30 h 208"/>
                  <a:gd name="T12" fmla="*/ 254 w 262"/>
                  <a:gd name="T13" fmla="*/ 113 h 208"/>
                  <a:gd name="T14" fmla="*/ 26 w 262"/>
                  <a:gd name="T15" fmla="*/ 199 h 208"/>
                  <a:gd name="T16" fmla="*/ 10 w 262"/>
                  <a:gd name="T17" fmla="*/ 156 h 208"/>
                  <a:gd name="T18" fmla="*/ 33 w 262"/>
                  <a:gd name="T19" fmla="*/ 94 h 208"/>
                  <a:gd name="T20" fmla="*/ 42 w 262"/>
                  <a:gd name="T21" fmla="*/ 88 h 208"/>
                  <a:gd name="T22" fmla="*/ 44 w 262"/>
                  <a:gd name="T23" fmla="*/ 89 h 208"/>
                  <a:gd name="T24" fmla="*/ 94 w 262"/>
                  <a:gd name="T25" fmla="*/ 102 h 208"/>
                  <a:gd name="T26" fmla="*/ 98 w 262"/>
                  <a:gd name="T27" fmla="*/ 102 h 208"/>
                  <a:gd name="T28" fmla="*/ 172 w 262"/>
                  <a:gd name="T29" fmla="*/ 0 h 208"/>
                  <a:gd name="T30" fmla="*/ 139 w 262"/>
                  <a:gd name="T31" fmla="*/ 19 h 208"/>
                  <a:gd name="T32" fmla="*/ 101 w 262"/>
                  <a:gd name="T33" fmla="*/ 89 h 208"/>
                  <a:gd name="T34" fmla="*/ 98 w 262"/>
                  <a:gd name="T35" fmla="*/ 90 h 208"/>
                  <a:gd name="T36" fmla="*/ 97 w 262"/>
                  <a:gd name="T37" fmla="*/ 90 h 208"/>
                  <a:gd name="T38" fmla="*/ 48 w 262"/>
                  <a:gd name="T39" fmla="*/ 77 h 208"/>
                  <a:gd name="T40" fmla="*/ 42 w 262"/>
                  <a:gd name="T41" fmla="*/ 76 h 208"/>
                  <a:gd name="T42" fmla="*/ 22 w 262"/>
                  <a:gd name="T43" fmla="*/ 90 h 208"/>
                  <a:gd name="T44" fmla="*/ 0 w 262"/>
                  <a:gd name="T45" fmla="*/ 148 h 208"/>
                  <a:gd name="T46" fmla="*/ 23 w 262"/>
                  <a:gd name="T47" fmla="*/ 208 h 208"/>
                  <a:gd name="T48" fmla="*/ 262 w 262"/>
                  <a:gd name="T49" fmla="*/ 119 h 208"/>
                  <a:gd name="T50" fmla="*/ 224 w 262"/>
                  <a:gd name="T51" fmla="*/ 17 h 208"/>
                  <a:gd name="T52" fmla="*/ 185 w 262"/>
                  <a:gd name="T53" fmla="*/ 2 h 208"/>
                  <a:gd name="T54" fmla="*/ 172 w 262"/>
                  <a:gd name="T55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2" h="208">
                    <a:moveTo>
                      <a:pt x="98" y="102"/>
                    </a:moveTo>
                    <a:cubicBezTo>
                      <a:pt x="104" y="102"/>
                      <a:pt x="109" y="99"/>
                      <a:pt x="112" y="94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54" y="17"/>
                      <a:pt x="163" y="12"/>
                      <a:pt x="172" y="12"/>
                    </a:cubicBezTo>
                    <a:cubicBezTo>
                      <a:pt x="175" y="12"/>
                      <a:pt x="178" y="12"/>
                      <a:pt x="181" y="13"/>
                    </a:cubicBezTo>
                    <a:cubicBezTo>
                      <a:pt x="223" y="30"/>
                      <a:pt x="223" y="30"/>
                      <a:pt x="223" y="30"/>
                    </a:cubicBezTo>
                    <a:cubicBezTo>
                      <a:pt x="254" y="113"/>
                      <a:pt x="254" y="113"/>
                      <a:pt x="254" y="113"/>
                    </a:cubicBezTo>
                    <a:cubicBezTo>
                      <a:pt x="26" y="199"/>
                      <a:pt x="26" y="199"/>
                      <a:pt x="26" y="199"/>
                    </a:cubicBezTo>
                    <a:cubicBezTo>
                      <a:pt x="10" y="156"/>
                      <a:pt x="10" y="156"/>
                      <a:pt x="10" y="156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4" y="91"/>
                      <a:pt x="38" y="88"/>
                      <a:pt x="42" y="88"/>
                    </a:cubicBezTo>
                    <a:cubicBezTo>
                      <a:pt x="43" y="88"/>
                      <a:pt x="44" y="88"/>
                      <a:pt x="44" y="89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5" y="102"/>
                      <a:pt x="97" y="102"/>
                      <a:pt x="98" y="102"/>
                    </a:cubicBezTo>
                    <a:moveTo>
                      <a:pt x="172" y="0"/>
                    </a:moveTo>
                    <a:cubicBezTo>
                      <a:pt x="159" y="0"/>
                      <a:pt x="146" y="7"/>
                      <a:pt x="139" y="1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90"/>
                      <a:pt x="99" y="90"/>
                      <a:pt x="98" y="90"/>
                    </a:cubicBezTo>
                    <a:cubicBezTo>
                      <a:pt x="98" y="90"/>
                      <a:pt x="98" y="90"/>
                      <a:pt x="97" y="90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6" y="76"/>
                      <a:pt x="44" y="76"/>
                      <a:pt x="42" y="76"/>
                    </a:cubicBezTo>
                    <a:cubicBezTo>
                      <a:pt x="33" y="76"/>
                      <a:pt x="25" y="82"/>
                      <a:pt x="22" y="90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23" y="208"/>
                      <a:pt x="23" y="208"/>
                      <a:pt x="23" y="208"/>
                    </a:cubicBezTo>
                    <a:cubicBezTo>
                      <a:pt x="262" y="119"/>
                      <a:pt x="262" y="119"/>
                      <a:pt x="262" y="119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185" y="2"/>
                      <a:pt x="185" y="2"/>
                      <a:pt x="185" y="2"/>
                    </a:cubicBezTo>
                    <a:cubicBezTo>
                      <a:pt x="181" y="1"/>
                      <a:pt x="176" y="0"/>
                      <a:pt x="172" y="0"/>
                    </a:cubicBezTo>
                  </a:path>
                </a:pathLst>
              </a:custGeom>
              <a:solidFill>
                <a:srgbClr val="A7C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íŝľíḓê">
                <a:extLst>
                  <a:ext uri="{FF2B5EF4-FFF2-40B4-BE49-F238E27FC236}">
                    <a16:creationId xmlns:a16="http://schemas.microsoft.com/office/drawing/2014/main" id="{7ADE2A54-87D8-4865-B449-472A2E215864}"/>
                  </a:ext>
                </a:extLst>
              </p:cNvPr>
              <p:cNvSpPr/>
              <p:nvPr/>
            </p:nvSpPr>
            <p:spPr bwMode="auto">
              <a:xfrm>
                <a:off x="5922962" y="4343400"/>
                <a:ext cx="257177" cy="227010"/>
              </a:xfrm>
              <a:custGeom>
                <a:avLst/>
                <a:gdLst>
                  <a:gd name="T0" fmla="*/ 39 w 78"/>
                  <a:gd name="T1" fmla="*/ 57 h 69"/>
                  <a:gd name="T2" fmla="*/ 18 w 78"/>
                  <a:gd name="T3" fmla="*/ 43 h 69"/>
                  <a:gd name="T4" fmla="*/ 31 w 78"/>
                  <a:gd name="T5" fmla="*/ 14 h 69"/>
                  <a:gd name="T6" fmla="*/ 39 w 78"/>
                  <a:gd name="T7" fmla="*/ 12 h 69"/>
                  <a:gd name="T8" fmla="*/ 60 w 78"/>
                  <a:gd name="T9" fmla="*/ 27 h 69"/>
                  <a:gd name="T10" fmla="*/ 47 w 78"/>
                  <a:gd name="T11" fmla="*/ 56 h 69"/>
                  <a:gd name="T12" fmla="*/ 39 w 78"/>
                  <a:gd name="T13" fmla="*/ 57 h 69"/>
                  <a:gd name="T14" fmla="*/ 39 w 78"/>
                  <a:gd name="T15" fmla="*/ 0 h 69"/>
                  <a:gd name="T16" fmla="*/ 27 w 78"/>
                  <a:gd name="T17" fmla="*/ 3 h 69"/>
                  <a:gd name="T18" fmla="*/ 7 w 78"/>
                  <a:gd name="T19" fmla="*/ 47 h 69"/>
                  <a:gd name="T20" fmla="*/ 39 w 78"/>
                  <a:gd name="T21" fmla="*/ 69 h 69"/>
                  <a:gd name="T22" fmla="*/ 51 w 78"/>
                  <a:gd name="T23" fmla="*/ 67 h 69"/>
                  <a:gd name="T24" fmla="*/ 71 w 78"/>
                  <a:gd name="T25" fmla="*/ 23 h 69"/>
                  <a:gd name="T26" fmla="*/ 39 w 7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69">
                    <a:moveTo>
                      <a:pt x="39" y="57"/>
                    </a:moveTo>
                    <a:cubicBezTo>
                      <a:pt x="30" y="57"/>
                      <a:pt x="21" y="52"/>
                      <a:pt x="18" y="43"/>
                    </a:cubicBezTo>
                    <a:cubicBezTo>
                      <a:pt x="14" y="31"/>
                      <a:pt x="20" y="18"/>
                      <a:pt x="31" y="14"/>
                    </a:cubicBezTo>
                    <a:cubicBezTo>
                      <a:pt x="34" y="13"/>
                      <a:pt x="37" y="12"/>
                      <a:pt x="39" y="12"/>
                    </a:cubicBezTo>
                    <a:cubicBezTo>
                      <a:pt x="48" y="12"/>
                      <a:pt x="57" y="18"/>
                      <a:pt x="60" y="27"/>
                    </a:cubicBezTo>
                    <a:cubicBezTo>
                      <a:pt x="65" y="39"/>
                      <a:pt x="59" y="52"/>
                      <a:pt x="47" y="56"/>
                    </a:cubicBezTo>
                    <a:cubicBezTo>
                      <a:pt x="44" y="57"/>
                      <a:pt x="42" y="57"/>
                      <a:pt x="39" y="57"/>
                    </a:cubicBezTo>
                    <a:moveTo>
                      <a:pt x="39" y="0"/>
                    </a:moveTo>
                    <a:cubicBezTo>
                      <a:pt x="35" y="0"/>
                      <a:pt x="31" y="1"/>
                      <a:pt x="27" y="3"/>
                    </a:cubicBezTo>
                    <a:cubicBezTo>
                      <a:pt x="9" y="9"/>
                      <a:pt x="0" y="29"/>
                      <a:pt x="7" y="47"/>
                    </a:cubicBezTo>
                    <a:cubicBezTo>
                      <a:pt x="12" y="61"/>
                      <a:pt x="25" y="69"/>
                      <a:pt x="39" y="69"/>
                    </a:cubicBezTo>
                    <a:cubicBezTo>
                      <a:pt x="43" y="69"/>
                      <a:pt x="47" y="69"/>
                      <a:pt x="51" y="67"/>
                    </a:cubicBezTo>
                    <a:cubicBezTo>
                      <a:pt x="69" y="60"/>
                      <a:pt x="78" y="41"/>
                      <a:pt x="71" y="23"/>
                    </a:cubicBezTo>
                    <a:cubicBezTo>
                      <a:pt x="66" y="9"/>
                      <a:pt x="53" y="0"/>
                      <a:pt x="39" y="0"/>
                    </a:cubicBezTo>
                  </a:path>
                </a:pathLst>
              </a:custGeom>
              <a:solidFill>
                <a:srgbClr val="A7CA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FF93BC1D-DEC8-4ECF-B7E3-2C9AF14F9D8D}"/>
              </a:ext>
            </a:extLst>
          </p:cNvPr>
          <p:cNvGrpSpPr/>
          <p:nvPr/>
        </p:nvGrpSpPr>
        <p:grpSpPr>
          <a:xfrm>
            <a:off x="8932506" y="1759918"/>
            <a:ext cx="786804" cy="791232"/>
            <a:chOff x="8905254" y="1246713"/>
            <a:chExt cx="786804" cy="791232"/>
          </a:xfrm>
        </p:grpSpPr>
        <p:grpSp>
          <p:nvGrpSpPr>
            <p:cNvPr id="380" name="组合 379">
              <a:extLst>
                <a:ext uri="{FF2B5EF4-FFF2-40B4-BE49-F238E27FC236}">
                  <a16:creationId xmlns:a16="http://schemas.microsoft.com/office/drawing/2014/main" id="{F523F48D-0314-477E-B285-3D71525971EA}"/>
                </a:ext>
              </a:extLst>
            </p:cNvPr>
            <p:cNvGrpSpPr/>
            <p:nvPr/>
          </p:nvGrpSpPr>
          <p:grpSpPr>
            <a:xfrm>
              <a:off x="8905254" y="1246713"/>
              <a:ext cx="786804" cy="791232"/>
              <a:chOff x="3783696" y="5598440"/>
              <a:chExt cx="1512000" cy="1512000"/>
            </a:xfrm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061BC5D7-4CBF-457C-92D5-47A4C615E09E}"/>
                  </a:ext>
                </a:extLst>
              </p:cNvPr>
              <p:cNvSpPr/>
              <p:nvPr/>
            </p:nvSpPr>
            <p:spPr bwMode="auto">
              <a:xfrm rot="10800000">
                <a:off x="3783696" y="5598440"/>
                <a:ext cx="1512000" cy="151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5">
                <a:extLst>
                  <a:ext uri="{FF2B5EF4-FFF2-40B4-BE49-F238E27FC236}">
                    <a16:creationId xmlns:a16="http://schemas.microsoft.com/office/drawing/2014/main" id="{1D914573-0791-488F-BD7E-0D7C3E19E948}"/>
                  </a:ext>
                </a:extLst>
              </p:cNvPr>
              <p:cNvSpPr/>
              <p:nvPr/>
            </p:nvSpPr>
            <p:spPr bwMode="auto">
              <a:xfrm rot="10800000">
                <a:off x="3945696" y="5760440"/>
                <a:ext cx="1188000" cy="1188000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6" name="图片 385">
              <a:extLst>
                <a:ext uri="{FF2B5EF4-FFF2-40B4-BE49-F238E27FC236}">
                  <a16:creationId xmlns:a16="http://schemas.microsoft.com/office/drawing/2014/main" id="{A1638AF1-D333-4F9A-B113-11F993E9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061F3E"/>
                </a:clrFrom>
                <a:clrTo>
                  <a:srgbClr val="061F3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079" y="1349875"/>
              <a:ext cx="565330" cy="566200"/>
            </a:xfrm>
            <a:prstGeom prst="rect">
              <a:avLst/>
            </a:prstGeom>
          </p:spPr>
        </p:pic>
      </p:grpSp>
      <p:sp>
        <p:nvSpPr>
          <p:cNvPr id="389" name="font_32168">
            <a:extLst>
              <a:ext uri="{FF2B5EF4-FFF2-40B4-BE49-F238E27FC236}">
                <a16:creationId xmlns:a16="http://schemas.microsoft.com/office/drawing/2014/main" id="{93C52D33-78CB-4C8C-87E9-D355F3E0866F}"/>
              </a:ext>
            </a:extLst>
          </p:cNvPr>
          <p:cNvSpPr>
            <a:spLocks noChangeAspect="1"/>
          </p:cNvSpPr>
          <p:nvPr/>
        </p:nvSpPr>
        <p:spPr bwMode="auto">
          <a:xfrm>
            <a:off x="5456039" y="2416006"/>
            <a:ext cx="659321" cy="494319"/>
          </a:xfrm>
          <a:custGeom>
            <a:avLst/>
            <a:gdLst>
              <a:gd name="T0" fmla="*/ 0 w 6232"/>
              <a:gd name="T1" fmla="*/ 3365 h 3420"/>
              <a:gd name="T2" fmla="*/ 27 w 6232"/>
              <a:gd name="T3" fmla="*/ 3226 h 3420"/>
              <a:gd name="T4" fmla="*/ 69 w 6232"/>
              <a:gd name="T5" fmla="*/ 3224 h 3420"/>
              <a:gd name="T6" fmla="*/ 330 w 6232"/>
              <a:gd name="T7" fmla="*/ 3171 h 3420"/>
              <a:gd name="T8" fmla="*/ 595 w 6232"/>
              <a:gd name="T9" fmla="*/ 2794 h 3420"/>
              <a:gd name="T10" fmla="*/ 2323 w 6232"/>
              <a:gd name="T11" fmla="*/ 0 h 3420"/>
              <a:gd name="T12" fmla="*/ 2487 w 6232"/>
              <a:gd name="T13" fmla="*/ 0 h 3420"/>
              <a:gd name="T14" fmla="*/ 3016 w 6232"/>
              <a:gd name="T15" fmla="*/ 2754 h 3420"/>
              <a:gd name="T16" fmla="*/ 3134 w 6232"/>
              <a:gd name="T17" fmla="*/ 3137 h 3420"/>
              <a:gd name="T18" fmla="*/ 3367 w 6232"/>
              <a:gd name="T19" fmla="*/ 3224 h 3420"/>
              <a:gd name="T20" fmla="*/ 3423 w 6232"/>
              <a:gd name="T21" fmla="*/ 3226 h 3420"/>
              <a:gd name="T22" fmla="*/ 3394 w 6232"/>
              <a:gd name="T23" fmla="*/ 3365 h 3420"/>
              <a:gd name="T24" fmla="*/ 2153 w 6232"/>
              <a:gd name="T25" fmla="*/ 3365 h 3420"/>
              <a:gd name="T26" fmla="*/ 2182 w 6232"/>
              <a:gd name="T27" fmla="*/ 3226 h 3420"/>
              <a:gd name="T28" fmla="*/ 2251 w 6232"/>
              <a:gd name="T29" fmla="*/ 3226 h 3420"/>
              <a:gd name="T30" fmla="*/ 2576 w 6232"/>
              <a:gd name="T31" fmla="*/ 3119 h 3420"/>
              <a:gd name="T32" fmla="*/ 2538 w 6232"/>
              <a:gd name="T33" fmla="*/ 2799 h 3420"/>
              <a:gd name="T34" fmla="*/ 2452 w 6232"/>
              <a:gd name="T35" fmla="*/ 2345 h 3420"/>
              <a:gd name="T36" fmla="*/ 1074 w 6232"/>
              <a:gd name="T37" fmla="*/ 2345 h 3420"/>
              <a:gd name="T38" fmla="*/ 794 w 6232"/>
              <a:gd name="T39" fmla="*/ 2790 h 3420"/>
              <a:gd name="T40" fmla="*/ 622 w 6232"/>
              <a:gd name="T41" fmla="*/ 3139 h 3420"/>
              <a:gd name="T42" fmla="*/ 897 w 6232"/>
              <a:gd name="T43" fmla="*/ 3226 h 3420"/>
              <a:gd name="T44" fmla="*/ 952 w 6232"/>
              <a:gd name="T45" fmla="*/ 3226 h 3420"/>
              <a:gd name="T46" fmla="*/ 923 w 6232"/>
              <a:gd name="T47" fmla="*/ 3365 h 3420"/>
              <a:gd name="T48" fmla="*/ 0 w 6232"/>
              <a:gd name="T49" fmla="*/ 3365 h 3420"/>
              <a:gd name="T50" fmla="*/ 1163 w 6232"/>
              <a:gd name="T51" fmla="*/ 2150 h 3420"/>
              <a:gd name="T52" fmla="*/ 2411 w 6232"/>
              <a:gd name="T53" fmla="*/ 2150 h 3420"/>
              <a:gd name="T54" fmla="*/ 2123 w 6232"/>
              <a:gd name="T55" fmla="*/ 594 h 3420"/>
              <a:gd name="T56" fmla="*/ 1163 w 6232"/>
              <a:gd name="T57" fmla="*/ 2150 h 3420"/>
              <a:gd name="T58" fmla="*/ 5310 w 6232"/>
              <a:gd name="T59" fmla="*/ 3365 h 3420"/>
              <a:gd name="T60" fmla="*/ 5514 w 6232"/>
              <a:gd name="T61" fmla="*/ 2341 h 3420"/>
              <a:gd name="T62" fmla="*/ 4895 w 6232"/>
              <a:gd name="T63" fmla="*/ 3126 h 3420"/>
              <a:gd name="T64" fmla="*/ 4259 w 6232"/>
              <a:gd name="T65" fmla="*/ 3420 h 3420"/>
              <a:gd name="T66" fmla="*/ 3900 w 6232"/>
              <a:gd name="T67" fmla="*/ 3280 h 3420"/>
              <a:gd name="T68" fmla="*/ 3781 w 6232"/>
              <a:gd name="T69" fmla="*/ 2859 h 3420"/>
              <a:gd name="T70" fmla="*/ 4292 w 6232"/>
              <a:gd name="T71" fmla="*/ 1506 h 3420"/>
              <a:gd name="T72" fmla="*/ 5397 w 6232"/>
              <a:gd name="T73" fmla="*/ 880 h 3420"/>
              <a:gd name="T74" fmla="*/ 5558 w 6232"/>
              <a:gd name="T75" fmla="*/ 894 h 3420"/>
              <a:gd name="T76" fmla="*/ 5792 w 6232"/>
              <a:gd name="T77" fmla="*/ 936 h 3420"/>
              <a:gd name="T78" fmla="*/ 6232 w 6232"/>
              <a:gd name="T79" fmla="*/ 936 h 3420"/>
              <a:gd name="T80" fmla="*/ 5868 w 6232"/>
              <a:gd name="T81" fmla="*/ 2785 h 3420"/>
              <a:gd name="T82" fmla="*/ 5830 w 6232"/>
              <a:gd name="T83" fmla="*/ 3105 h 3420"/>
              <a:gd name="T84" fmla="*/ 5872 w 6232"/>
              <a:gd name="T85" fmla="*/ 3192 h 3420"/>
              <a:gd name="T86" fmla="*/ 6152 w 6232"/>
              <a:gd name="T87" fmla="*/ 3224 h 3420"/>
              <a:gd name="T88" fmla="*/ 6192 w 6232"/>
              <a:gd name="T89" fmla="*/ 3226 h 3420"/>
              <a:gd name="T90" fmla="*/ 6165 w 6232"/>
              <a:gd name="T91" fmla="*/ 3365 h 3420"/>
              <a:gd name="T92" fmla="*/ 5310 w 6232"/>
              <a:gd name="T93" fmla="*/ 3365 h 3420"/>
              <a:gd name="T94" fmla="*/ 5310 w 6232"/>
              <a:gd name="T95" fmla="*/ 3365 h 3420"/>
              <a:gd name="T96" fmla="*/ 5581 w 6232"/>
              <a:gd name="T97" fmla="*/ 2008 h 3420"/>
              <a:gd name="T98" fmla="*/ 5736 w 6232"/>
              <a:gd name="T99" fmla="*/ 1232 h 3420"/>
              <a:gd name="T100" fmla="*/ 5471 w 6232"/>
              <a:gd name="T101" fmla="*/ 1130 h 3420"/>
              <a:gd name="T102" fmla="*/ 5190 w 6232"/>
              <a:gd name="T103" fmla="*/ 1097 h 3420"/>
              <a:gd name="T104" fmla="*/ 4649 w 6232"/>
              <a:gd name="T105" fmla="*/ 1399 h 3420"/>
              <a:gd name="T106" fmla="*/ 4366 w 6232"/>
              <a:gd name="T107" fmla="*/ 2043 h 3420"/>
              <a:gd name="T108" fmla="*/ 4248 w 6232"/>
              <a:gd name="T109" fmla="*/ 2768 h 3420"/>
              <a:gd name="T110" fmla="*/ 4302 w 6232"/>
              <a:gd name="T111" fmla="*/ 3009 h 3420"/>
              <a:gd name="T112" fmla="*/ 4462 w 6232"/>
              <a:gd name="T113" fmla="*/ 3090 h 3420"/>
              <a:gd name="T114" fmla="*/ 5581 w 6232"/>
              <a:gd name="T115" fmla="*/ 2008 h 3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32" h="3420">
                <a:moveTo>
                  <a:pt x="0" y="3365"/>
                </a:moveTo>
                <a:lnTo>
                  <a:pt x="27" y="3226"/>
                </a:lnTo>
                <a:lnTo>
                  <a:pt x="69" y="3224"/>
                </a:lnTo>
                <a:cubicBezTo>
                  <a:pt x="209" y="3216"/>
                  <a:pt x="296" y="3199"/>
                  <a:pt x="330" y="3171"/>
                </a:cubicBezTo>
                <a:cubicBezTo>
                  <a:pt x="363" y="3144"/>
                  <a:pt x="452" y="3018"/>
                  <a:pt x="595" y="2794"/>
                </a:cubicBezTo>
                <a:lnTo>
                  <a:pt x="2323" y="0"/>
                </a:lnTo>
                <a:lnTo>
                  <a:pt x="2487" y="0"/>
                </a:lnTo>
                <a:lnTo>
                  <a:pt x="3016" y="2754"/>
                </a:lnTo>
                <a:cubicBezTo>
                  <a:pt x="3055" y="2957"/>
                  <a:pt x="3094" y="3085"/>
                  <a:pt x="3134" y="3137"/>
                </a:cubicBezTo>
                <a:cubicBezTo>
                  <a:pt x="3173" y="3189"/>
                  <a:pt x="3251" y="3218"/>
                  <a:pt x="3367" y="3224"/>
                </a:cubicBezTo>
                <a:lnTo>
                  <a:pt x="3423" y="3226"/>
                </a:lnTo>
                <a:lnTo>
                  <a:pt x="3394" y="3365"/>
                </a:lnTo>
                <a:lnTo>
                  <a:pt x="2153" y="3365"/>
                </a:lnTo>
                <a:lnTo>
                  <a:pt x="2182" y="3226"/>
                </a:lnTo>
                <a:lnTo>
                  <a:pt x="2251" y="3226"/>
                </a:lnTo>
                <a:cubicBezTo>
                  <a:pt x="2468" y="3226"/>
                  <a:pt x="2576" y="3190"/>
                  <a:pt x="2576" y="3119"/>
                </a:cubicBezTo>
                <a:cubicBezTo>
                  <a:pt x="2576" y="3043"/>
                  <a:pt x="2563" y="2936"/>
                  <a:pt x="2538" y="2799"/>
                </a:cubicBezTo>
                <a:lnTo>
                  <a:pt x="2452" y="2345"/>
                </a:lnTo>
                <a:lnTo>
                  <a:pt x="1074" y="2345"/>
                </a:lnTo>
                <a:lnTo>
                  <a:pt x="794" y="2790"/>
                </a:lnTo>
                <a:cubicBezTo>
                  <a:pt x="679" y="2970"/>
                  <a:pt x="622" y="3087"/>
                  <a:pt x="622" y="3139"/>
                </a:cubicBezTo>
                <a:cubicBezTo>
                  <a:pt x="622" y="3197"/>
                  <a:pt x="713" y="3226"/>
                  <a:pt x="897" y="3226"/>
                </a:cubicBezTo>
                <a:lnTo>
                  <a:pt x="952" y="3226"/>
                </a:lnTo>
                <a:lnTo>
                  <a:pt x="923" y="3365"/>
                </a:lnTo>
                <a:lnTo>
                  <a:pt x="0" y="3365"/>
                </a:lnTo>
                <a:close/>
                <a:moveTo>
                  <a:pt x="1163" y="2150"/>
                </a:moveTo>
                <a:lnTo>
                  <a:pt x="2411" y="2150"/>
                </a:lnTo>
                <a:lnTo>
                  <a:pt x="2123" y="594"/>
                </a:lnTo>
                <a:lnTo>
                  <a:pt x="1163" y="2150"/>
                </a:lnTo>
                <a:close/>
                <a:moveTo>
                  <a:pt x="5310" y="3365"/>
                </a:moveTo>
                <a:lnTo>
                  <a:pt x="5514" y="2341"/>
                </a:lnTo>
                <a:cubicBezTo>
                  <a:pt x="5329" y="2668"/>
                  <a:pt x="5123" y="2929"/>
                  <a:pt x="4895" y="3126"/>
                </a:cubicBezTo>
                <a:cubicBezTo>
                  <a:pt x="4667" y="3322"/>
                  <a:pt x="4455" y="3420"/>
                  <a:pt x="4259" y="3420"/>
                </a:cubicBezTo>
                <a:cubicBezTo>
                  <a:pt x="4099" y="3420"/>
                  <a:pt x="3980" y="3373"/>
                  <a:pt x="3900" y="3280"/>
                </a:cubicBezTo>
                <a:cubicBezTo>
                  <a:pt x="3821" y="3186"/>
                  <a:pt x="3781" y="3045"/>
                  <a:pt x="3781" y="2859"/>
                </a:cubicBezTo>
                <a:cubicBezTo>
                  <a:pt x="3781" y="2374"/>
                  <a:pt x="3951" y="1923"/>
                  <a:pt x="4292" y="1506"/>
                </a:cubicBezTo>
                <a:cubicBezTo>
                  <a:pt x="4633" y="1089"/>
                  <a:pt x="5001" y="880"/>
                  <a:pt x="5397" y="880"/>
                </a:cubicBezTo>
                <a:cubicBezTo>
                  <a:pt x="5439" y="880"/>
                  <a:pt x="5492" y="885"/>
                  <a:pt x="5558" y="894"/>
                </a:cubicBezTo>
                <a:cubicBezTo>
                  <a:pt x="5623" y="904"/>
                  <a:pt x="5701" y="918"/>
                  <a:pt x="5792" y="936"/>
                </a:cubicBezTo>
                <a:lnTo>
                  <a:pt x="6232" y="936"/>
                </a:lnTo>
                <a:lnTo>
                  <a:pt x="5868" y="2785"/>
                </a:lnTo>
                <a:cubicBezTo>
                  <a:pt x="5843" y="2908"/>
                  <a:pt x="5830" y="3014"/>
                  <a:pt x="5830" y="3105"/>
                </a:cubicBezTo>
                <a:cubicBezTo>
                  <a:pt x="5830" y="3153"/>
                  <a:pt x="5844" y="3182"/>
                  <a:pt x="5872" y="3192"/>
                </a:cubicBezTo>
                <a:cubicBezTo>
                  <a:pt x="5901" y="3203"/>
                  <a:pt x="5994" y="3213"/>
                  <a:pt x="6152" y="3224"/>
                </a:cubicBezTo>
                <a:lnTo>
                  <a:pt x="6192" y="3226"/>
                </a:lnTo>
                <a:lnTo>
                  <a:pt x="6165" y="3365"/>
                </a:lnTo>
                <a:lnTo>
                  <a:pt x="5310" y="3365"/>
                </a:lnTo>
                <a:lnTo>
                  <a:pt x="5310" y="3365"/>
                </a:lnTo>
                <a:close/>
                <a:moveTo>
                  <a:pt x="5581" y="2008"/>
                </a:moveTo>
                <a:lnTo>
                  <a:pt x="5736" y="1232"/>
                </a:lnTo>
                <a:cubicBezTo>
                  <a:pt x="5649" y="1186"/>
                  <a:pt x="5561" y="1152"/>
                  <a:pt x="5471" y="1130"/>
                </a:cubicBezTo>
                <a:cubicBezTo>
                  <a:pt x="5380" y="1108"/>
                  <a:pt x="5287" y="1097"/>
                  <a:pt x="5190" y="1097"/>
                </a:cubicBezTo>
                <a:cubicBezTo>
                  <a:pt x="4967" y="1097"/>
                  <a:pt x="4787" y="1198"/>
                  <a:pt x="4649" y="1399"/>
                </a:cubicBezTo>
                <a:cubicBezTo>
                  <a:pt x="4539" y="1560"/>
                  <a:pt x="4445" y="1775"/>
                  <a:pt x="4366" y="2043"/>
                </a:cubicBezTo>
                <a:cubicBezTo>
                  <a:pt x="4288" y="2312"/>
                  <a:pt x="4248" y="2553"/>
                  <a:pt x="4248" y="2768"/>
                </a:cubicBezTo>
                <a:cubicBezTo>
                  <a:pt x="4248" y="2875"/>
                  <a:pt x="4266" y="2956"/>
                  <a:pt x="4302" y="3009"/>
                </a:cubicBezTo>
                <a:cubicBezTo>
                  <a:pt x="4337" y="3063"/>
                  <a:pt x="4391" y="3090"/>
                  <a:pt x="4462" y="3090"/>
                </a:cubicBezTo>
                <a:cubicBezTo>
                  <a:pt x="4747" y="3090"/>
                  <a:pt x="5120" y="2729"/>
                  <a:pt x="5581" y="20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C61DFE1D-E005-4D71-910A-1C184A56371C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311" name="椭圆 33">
              <a:extLst>
                <a:ext uri="{FF2B5EF4-FFF2-40B4-BE49-F238E27FC236}">
                  <a16:creationId xmlns:a16="http://schemas.microsoft.com/office/drawing/2014/main" id="{A4BDCF00-7269-41FE-BD64-AE7B27048217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3" name="椭圆 34">
              <a:extLst>
                <a:ext uri="{FF2B5EF4-FFF2-40B4-BE49-F238E27FC236}">
                  <a16:creationId xmlns:a16="http://schemas.microsoft.com/office/drawing/2014/main" id="{561473F1-16D7-4581-BFA6-4DF5CD893D41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ECC56533-37F0-45E5-AD1C-BA8D6CDF65AB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字符编码</a:t>
            </a:r>
          </a:p>
        </p:txBody>
      </p:sp>
    </p:spTree>
    <p:extLst>
      <p:ext uri="{BB962C8B-B14F-4D97-AF65-F5344CB8AC3E}">
        <p14:creationId xmlns:p14="http://schemas.microsoft.com/office/powerpoint/2010/main" val="37210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654C41-55FB-45DB-BF61-B080EE874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98" y="3666741"/>
            <a:ext cx="2581300" cy="2134807"/>
          </a:xfrm>
          <a:prstGeom prst="roundRect">
            <a:avLst>
              <a:gd name="adj" fmla="val 16003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FA6C3-4374-41AD-970F-E387E23A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2" y="2246280"/>
            <a:ext cx="2842560" cy="23654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048EC-59D6-467B-87E2-87E296939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98" y="896964"/>
            <a:ext cx="2581299" cy="2134808"/>
          </a:xfrm>
          <a:prstGeom prst="roundRect">
            <a:avLst>
              <a:gd name="adj" fmla="val 11166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0355E4F-EC0C-42E5-820D-7EF9A5BC9405}"/>
              </a:ext>
            </a:extLst>
          </p:cNvPr>
          <p:cNvCxnSpPr>
            <a:cxnSpLocks/>
          </p:cNvCxnSpPr>
          <p:nvPr/>
        </p:nvCxnSpPr>
        <p:spPr>
          <a:xfrm flipV="1">
            <a:off x="4898571" y="2103120"/>
            <a:ext cx="2364378" cy="132588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73C420A-4CA1-4300-A11F-913C6AE7C15E}"/>
              </a:ext>
            </a:extLst>
          </p:cNvPr>
          <p:cNvCxnSpPr>
            <a:cxnSpLocks/>
          </p:cNvCxnSpPr>
          <p:nvPr/>
        </p:nvCxnSpPr>
        <p:spPr>
          <a:xfrm>
            <a:off x="4898571" y="3487781"/>
            <a:ext cx="2364378" cy="132588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17F73B-701C-4D3D-BDF1-9514FD2DC489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14" name="椭圆 33">
              <a:extLst>
                <a:ext uri="{FF2B5EF4-FFF2-40B4-BE49-F238E27FC236}">
                  <a16:creationId xmlns:a16="http://schemas.microsoft.com/office/drawing/2014/main" id="{62F5BA67-1E09-406B-B0A8-67735B2FD0F3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椭圆 34">
              <a:extLst>
                <a:ext uri="{FF2B5EF4-FFF2-40B4-BE49-F238E27FC236}">
                  <a16:creationId xmlns:a16="http://schemas.microsoft.com/office/drawing/2014/main" id="{B345BB37-DC47-42B0-A048-0B1A9FD4E0B4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0170F2A-03DF-4A5E-A1F0-5BC3D911A194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字符编码</a:t>
            </a:r>
          </a:p>
        </p:txBody>
      </p:sp>
    </p:spTree>
    <p:extLst>
      <p:ext uri="{BB962C8B-B14F-4D97-AF65-F5344CB8AC3E}">
        <p14:creationId xmlns:p14="http://schemas.microsoft.com/office/powerpoint/2010/main" val="7634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7A905DC-25A1-4726-8D10-A0D21F8EC0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88" y="2372351"/>
            <a:ext cx="2124496" cy="1342922"/>
          </a:xfrm>
          <a:prstGeom prst="roundRect">
            <a:avLst>
              <a:gd name="adj" fmla="val 6332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73C40B-BF95-4D90-AC6B-F2361FDF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29" y="1913708"/>
            <a:ext cx="4208828" cy="25446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04E814C-AF7F-412A-884A-80AA9188E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14" y="2713079"/>
            <a:ext cx="2368258" cy="143184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E4DD05A-EDFD-4BDD-A9E6-CB7459C61988}"/>
              </a:ext>
            </a:extLst>
          </p:cNvPr>
          <p:cNvGrpSpPr/>
          <p:nvPr/>
        </p:nvGrpSpPr>
        <p:grpSpPr>
          <a:xfrm>
            <a:off x="7379806" y="3233601"/>
            <a:ext cx="1052066" cy="978333"/>
            <a:chOff x="3662166" y="3908605"/>
            <a:chExt cx="1323052" cy="132508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EF051C5-8E01-4081-B046-AB58B16F63C3}"/>
                </a:ext>
              </a:extLst>
            </p:cNvPr>
            <p:cNvSpPr/>
            <p:nvPr/>
          </p:nvSpPr>
          <p:spPr bwMode="auto">
            <a:xfrm rot="10800000">
              <a:off x="3678819" y="3948385"/>
              <a:ext cx="1289747" cy="12455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B9B80B6-C6E8-4FE9-9A31-0553B867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61F3E"/>
                </a:clrFrom>
                <a:clrTo>
                  <a:srgbClr val="061F3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166" y="3908605"/>
              <a:ext cx="1323052" cy="132508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49DFFB2-0189-4C57-BBD1-67E3B965A0DB}"/>
              </a:ext>
            </a:extLst>
          </p:cNvPr>
          <p:cNvGrpSpPr/>
          <p:nvPr/>
        </p:nvGrpSpPr>
        <p:grpSpPr>
          <a:xfrm>
            <a:off x="5191374" y="1863675"/>
            <a:ext cx="1144112" cy="1071944"/>
            <a:chOff x="3352510" y="1565932"/>
            <a:chExt cx="1439623" cy="1441837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12C12CF-640D-4A69-A5A0-6C1F1C7F8205}"/>
                </a:ext>
              </a:extLst>
            </p:cNvPr>
            <p:cNvSpPr/>
            <p:nvPr/>
          </p:nvSpPr>
          <p:spPr bwMode="auto">
            <a:xfrm rot="10800000">
              <a:off x="3427450" y="1664087"/>
              <a:ext cx="1289747" cy="12455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848F734-6347-444E-8DBD-2BCAD858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61F3E"/>
                </a:clrFrom>
                <a:clrTo>
                  <a:srgbClr val="061F3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510" y="1565932"/>
              <a:ext cx="1439623" cy="144183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D58E97-D64D-4394-8DA9-E42A64C20B7F}"/>
              </a:ext>
            </a:extLst>
          </p:cNvPr>
          <p:cNvGrpSpPr/>
          <p:nvPr/>
        </p:nvGrpSpPr>
        <p:grpSpPr>
          <a:xfrm>
            <a:off x="6918472" y="553245"/>
            <a:ext cx="3131352" cy="2159834"/>
            <a:chOff x="8445114" y="1269165"/>
            <a:chExt cx="3131352" cy="21598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49EE70-79C8-4A1B-8204-32E7826593CD}"/>
                </a:ext>
              </a:extLst>
            </p:cNvPr>
            <p:cNvSpPr txBox="1"/>
            <p:nvPr/>
          </p:nvSpPr>
          <p:spPr>
            <a:xfrm>
              <a:off x="8733157" y="2030315"/>
              <a:ext cx="2740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1</a:t>
              </a:r>
              <a:r>
                <a:rPr lang="zh-CN" altLang="en-US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个二进制位</a:t>
              </a: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C3082A7-53C7-4D86-BBC5-2A9A48F27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114" y="1269165"/>
              <a:ext cx="3131352" cy="2159834"/>
            </a:xfrm>
            <a:custGeom>
              <a:avLst/>
              <a:gdLst>
                <a:gd name="T0" fmla="*/ 942 w 948"/>
                <a:gd name="T1" fmla="*/ 384 h 609"/>
                <a:gd name="T2" fmla="*/ 845 w 948"/>
                <a:gd name="T3" fmla="*/ 300 h 609"/>
                <a:gd name="T4" fmla="*/ 906 w 948"/>
                <a:gd name="T5" fmla="*/ 173 h 609"/>
                <a:gd name="T6" fmla="*/ 899 w 948"/>
                <a:gd name="T7" fmla="*/ 164 h 609"/>
                <a:gd name="T8" fmla="*/ 797 w 948"/>
                <a:gd name="T9" fmla="*/ 94 h 609"/>
                <a:gd name="T10" fmla="*/ 790 w 948"/>
                <a:gd name="T11" fmla="*/ 85 h 609"/>
                <a:gd name="T12" fmla="*/ 726 w 948"/>
                <a:gd name="T13" fmla="*/ 11 h 609"/>
                <a:gd name="T14" fmla="*/ 716 w 948"/>
                <a:gd name="T15" fmla="*/ 5 h 609"/>
                <a:gd name="T16" fmla="*/ 608 w 948"/>
                <a:gd name="T17" fmla="*/ 82 h 609"/>
                <a:gd name="T18" fmla="*/ 547 w 948"/>
                <a:gd name="T19" fmla="*/ 80 h 609"/>
                <a:gd name="T20" fmla="*/ 510 w 948"/>
                <a:gd name="T21" fmla="*/ 12 h 609"/>
                <a:gd name="T22" fmla="*/ 500 w 948"/>
                <a:gd name="T23" fmla="*/ 10 h 609"/>
                <a:gd name="T24" fmla="*/ 434 w 948"/>
                <a:gd name="T25" fmla="*/ 91 h 609"/>
                <a:gd name="T26" fmla="*/ 314 w 948"/>
                <a:gd name="T27" fmla="*/ 49 h 609"/>
                <a:gd name="T28" fmla="*/ 312 w 948"/>
                <a:gd name="T29" fmla="*/ 46 h 609"/>
                <a:gd name="T30" fmla="*/ 304 w 948"/>
                <a:gd name="T31" fmla="*/ 46 h 609"/>
                <a:gd name="T32" fmla="*/ 157 w 948"/>
                <a:gd name="T33" fmla="*/ 26 h 609"/>
                <a:gd name="T34" fmla="*/ 149 w 948"/>
                <a:gd name="T35" fmla="*/ 32 h 609"/>
                <a:gd name="T36" fmla="*/ 47 w 948"/>
                <a:gd name="T37" fmla="*/ 181 h 609"/>
                <a:gd name="T38" fmla="*/ 43 w 948"/>
                <a:gd name="T39" fmla="*/ 189 h 609"/>
                <a:gd name="T40" fmla="*/ 5 w 948"/>
                <a:gd name="T41" fmla="*/ 391 h 609"/>
                <a:gd name="T42" fmla="*/ 7 w 948"/>
                <a:gd name="T43" fmla="*/ 401 h 609"/>
                <a:gd name="T44" fmla="*/ 117 w 948"/>
                <a:gd name="T45" fmla="*/ 513 h 609"/>
                <a:gd name="T46" fmla="*/ 126 w 948"/>
                <a:gd name="T47" fmla="*/ 515 h 609"/>
                <a:gd name="T48" fmla="*/ 290 w 948"/>
                <a:gd name="T49" fmla="*/ 605 h 609"/>
                <a:gd name="T50" fmla="*/ 300 w 948"/>
                <a:gd name="T51" fmla="*/ 606 h 609"/>
                <a:gd name="T52" fmla="*/ 394 w 948"/>
                <a:gd name="T53" fmla="*/ 536 h 609"/>
                <a:gd name="T54" fmla="*/ 480 w 948"/>
                <a:gd name="T55" fmla="*/ 592 h 609"/>
                <a:gd name="T56" fmla="*/ 491 w 948"/>
                <a:gd name="T57" fmla="*/ 592 h 609"/>
                <a:gd name="T58" fmla="*/ 606 w 948"/>
                <a:gd name="T59" fmla="*/ 601 h 609"/>
                <a:gd name="T60" fmla="*/ 616 w 948"/>
                <a:gd name="T61" fmla="*/ 604 h 609"/>
                <a:gd name="T62" fmla="*/ 683 w 948"/>
                <a:gd name="T63" fmla="*/ 538 h 609"/>
                <a:gd name="T64" fmla="*/ 769 w 948"/>
                <a:gd name="T65" fmla="*/ 583 h 609"/>
                <a:gd name="T66" fmla="*/ 779 w 948"/>
                <a:gd name="T67" fmla="*/ 582 h 609"/>
                <a:gd name="T68" fmla="*/ 833 w 948"/>
                <a:gd name="T69" fmla="*/ 447 h 609"/>
                <a:gd name="T70" fmla="*/ 887 w 948"/>
                <a:gd name="T71" fmla="*/ 407 h 609"/>
                <a:gd name="T72" fmla="*/ 924 w 948"/>
                <a:gd name="T73" fmla="*/ 393 h 609"/>
                <a:gd name="T74" fmla="*/ 941 w 948"/>
                <a:gd name="T75" fmla="*/ 395 h 609"/>
                <a:gd name="T76" fmla="*/ 942 w 948"/>
                <a:gd name="T77" fmla="*/ 384 h 609"/>
                <a:gd name="T78" fmla="*/ 831 w 948"/>
                <a:gd name="T79" fmla="*/ 434 h 609"/>
                <a:gd name="T80" fmla="*/ 769 w 948"/>
                <a:gd name="T81" fmla="*/ 553 h 609"/>
                <a:gd name="T82" fmla="*/ 701 w 948"/>
                <a:gd name="T83" fmla="*/ 525 h 609"/>
                <a:gd name="T84" fmla="*/ 614 w 948"/>
                <a:gd name="T85" fmla="*/ 584 h 609"/>
                <a:gd name="T86" fmla="*/ 485 w 948"/>
                <a:gd name="T87" fmla="*/ 572 h 609"/>
                <a:gd name="T88" fmla="*/ 400 w 948"/>
                <a:gd name="T89" fmla="*/ 525 h 609"/>
                <a:gd name="T90" fmla="*/ 297 w 948"/>
                <a:gd name="T91" fmla="*/ 591 h 609"/>
                <a:gd name="T92" fmla="*/ 125 w 948"/>
                <a:gd name="T93" fmla="*/ 500 h 609"/>
                <a:gd name="T94" fmla="*/ 26 w 948"/>
                <a:gd name="T95" fmla="*/ 393 h 609"/>
                <a:gd name="T96" fmla="*/ 56 w 948"/>
                <a:gd name="T97" fmla="*/ 192 h 609"/>
                <a:gd name="T98" fmla="*/ 163 w 948"/>
                <a:gd name="T99" fmla="*/ 43 h 609"/>
                <a:gd name="T100" fmla="*/ 309 w 948"/>
                <a:gd name="T101" fmla="*/ 57 h 609"/>
                <a:gd name="T102" fmla="*/ 414 w 948"/>
                <a:gd name="T103" fmla="*/ 109 h 609"/>
                <a:gd name="T104" fmla="*/ 502 w 948"/>
                <a:gd name="T105" fmla="*/ 30 h 609"/>
                <a:gd name="T106" fmla="*/ 592 w 948"/>
                <a:gd name="T107" fmla="*/ 97 h 609"/>
                <a:gd name="T108" fmla="*/ 712 w 948"/>
                <a:gd name="T109" fmla="*/ 28 h 609"/>
                <a:gd name="T110" fmla="*/ 776 w 948"/>
                <a:gd name="T111" fmla="*/ 107 h 609"/>
                <a:gd name="T112" fmla="*/ 794 w 948"/>
                <a:gd name="T113" fmla="*/ 172 h 609"/>
                <a:gd name="T114" fmla="*/ 880 w 948"/>
                <a:gd name="T115" fmla="*/ 184 h 609"/>
                <a:gd name="T116" fmla="*/ 834 w 948"/>
                <a:gd name="T117" fmla="*/ 307 h 609"/>
                <a:gd name="T118" fmla="*/ 910 w 948"/>
                <a:gd name="T119" fmla="*/ 386 h 609"/>
                <a:gd name="T120" fmla="*/ 893 w 948"/>
                <a:gd name="T121" fmla="*/ 392 h 609"/>
                <a:gd name="T122" fmla="*/ 831 w 948"/>
                <a:gd name="T123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8" h="609">
                  <a:moveTo>
                    <a:pt x="942" y="384"/>
                  </a:moveTo>
                  <a:cubicBezTo>
                    <a:pt x="899" y="372"/>
                    <a:pt x="850" y="350"/>
                    <a:pt x="845" y="300"/>
                  </a:cubicBezTo>
                  <a:cubicBezTo>
                    <a:pt x="840" y="254"/>
                    <a:pt x="875" y="204"/>
                    <a:pt x="906" y="173"/>
                  </a:cubicBezTo>
                  <a:cubicBezTo>
                    <a:pt x="911" y="169"/>
                    <a:pt x="905" y="161"/>
                    <a:pt x="899" y="164"/>
                  </a:cubicBezTo>
                  <a:cubicBezTo>
                    <a:pt x="849" y="192"/>
                    <a:pt x="743" y="164"/>
                    <a:pt x="797" y="94"/>
                  </a:cubicBezTo>
                  <a:cubicBezTo>
                    <a:pt x="801" y="90"/>
                    <a:pt x="796" y="81"/>
                    <a:pt x="790" y="85"/>
                  </a:cubicBezTo>
                  <a:cubicBezTo>
                    <a:pt x="736" y="126"/>
                    <a:pt x="716" y="53"/>
                    <a:pt x="726" y="11"/>
                  </a:cubicBezTo>
                  <a:cubicBezTo>
                    <a:pt x="728" y="5"/>
                    <a:pt x="720" y="0"/>
                    <a:pt x="716" y="5"/>
                  </a:cubicBezTo>
                  <a:cubicBezTo>
                    <a:pt x="688" y="39"/>
                    <a:pt x="650" y="68"/>
                    <a:pt x="608" y="82"/>
                  </a:cubicBezTo>
                  <a:cubicBezTo>
                    <a:pt x="588" y="88"/>
                    <a:pt x="566" y="90"/>
                    <a:pt x="547" y="80"/>
                  </a:cubicBezTo>
                  <a:cubicBezTo>
                    <a:pt x="522" y="68"/>
                    <a:pt x="514" y="37"/>
                    <a:pt x="510" y="12"/>
                  </a:cubicBezTo>
                  <a:cubicBezTo>
                    <a:pt x="509" y="7"/>
                    <a:pt x="502" y="6"/>
                    <a:pt x="500" y="10"/>
                  </a:cubicBezTo>
                  <a:cubicBezTo>
                    <a:pt x="483" y="42"/>
                    <a:pt x="466" y="74"/>
                    <a:pt x="434" y="91"/>
                  </a:cubicBezTo>
                  <a:cubicBezTo>
                    <a:pt x="391" y="114"/>
                    <a:pt x="330" y="95"/>
                    <a:pt x="314" y="49"/>
                  </a:cubicBezTo>
                  <a:cubicBezTo>
                    <a:pt x="314" y="47"/>
                    <a:pt x="313" y="47"/>
                    <a:pt x="312" y="46"/>
                  </a:cubicBezTo>
                  <a:cubicBezTo>
                    <a:pt x="310" y="44"/>
                    <a:pt x="307" y="43"/>
                    <a:pt x="304" y="46"/>
                  </a:cubicBezTo>
                  <a:cubicBezTo>
                    <a:pt x="268" y="87"/>
                    <a:pt x="192" y="53"/>
                    <a:pt x="157" y="26"/>
                  </a:cubicBezTo>
                  <a:cubicBezTo>
                    <a:pt x="153" y="23"/>
                    <a:pt x="148" y="28"/>
                    <a:pt x="149" y="32"/>
                  </a:cubicBezTo>
                  <a:cubicBezTo>
                    <a:pt x="170" y="98"/>
                    <a:pt x="125" y="189"/>
                    <a:pt x="47" y="181"/>
                  </a:cubicBezTo>
                  <a:cubicBezTo>
                    <a:pt x="43" y="181"/>
                    <a:pt x="41" y="186"/>
                    <a:pt x="43" y="189"/>
                  </a:cubicBezTo>
                  <a:cubicBezTo>
                    <a:pt x="78" y="254"/>
                    <a:pt x="89" y="358"/>
                    <a:pt x="5" y="391"/>
                  </a:cubicBezTo>
                  <a:cubicBezTo>
                    <a:pt x="0" y="393"/>
                    <a:pt x="0" y="401"/>
                    <a:pt x="7" y="401"/>
                  </a:cubicBezTo>
                  <a:cubicBezTo>
                    <a:pt x="74" y="405"/>
                    <a:pt x="104" y="451"/>
                    <a:pt x="117" y="513"/>
                  </a:cubicBezTo>
                  <a:cubicBezTo>
                    <a:pt x="118" y="517"/>
                    <a:pt x="123" y="518"/>
                    <a:pt x="126" y="515"/>
                  </a:cubicBezTo>
                  <a:cubicBezTo>
                    <a:pt x="193" y="438"/>
                    <a:pt x="273" y="536"/>
                    <a:pt x="290" y="605"/>
                  </a:cubicBezTo>
                  <a:cubicBezTo>
                    <a:pt x="291" y="609"/>
                    <a:pt x="297" y="609"/>
                    <a:pt x="300" y="606"/>
                  </a:cubicBezTo>
                  <a:cubicBezTo>
                    <a:pt x="325" y="572"/>
                    <a:pt x="348" y="537"/>
                    <a:pt x="394" y="536"/>
                  </a:cubicBezTo>
                  <a:cubicBezTo>
                    <a:pt x="430" y="535"/>
                    <a:pt x="474" y="553"/>
                    <a:pt x="480" y="592"/>
                  </a:cubicBezTo>
                  <a:cubicBezTo>
                    <a:pt x="481" y="597"/>
                    <a:pt x="490" y="597"/>
                    <a:pt x="491" y="592"/>
                  </a:cubicBezTo>
                  <a:cubicBezTo>
                    <a:pt x="504" y="520"/>
                    <a:pt x="602" y="530"/>
                    <a:pt x="606" y="601"/>
                  </a:cubicBezTo>
                  <a:cubicBezTo>
                    <a:pt x="606" y="606"/>
                    <a:pt x="614" y="609"/>
                    <a:pt x="616" y="604"/>
                  </a:cubicBezTo>
                  <a:cubicBezTo>
                    <a:pt x="630" y="573"/>
                    <a:pt x="649" y="547"/>
                    <a:pt x="683" y="538"/>
                  </a:cubicBezTo>
                  <a:cubicBezTo>
                    <a:pt x="720" y="528"/>
                    <a:pt x="763" y="542"/>
                    <a:pt x="769" y="583"/>
                  </a:cubicBezTo>
                  <a:cubicBezTo>
                    <a:pt x="770" y="589"/>
                    <a:pt x="780" y="588"/>
                    <a:pt x="779" y="582"/>
                  </a:cubicBezTo>
                  <a:cubicBezTo>
                    <a:pt x="775" y="531"/>
                    <a:pt x="797" y="482"/>
                    <a:pt x="833" y="447"/>
                  </a:cubicBezTo>
                  <a:cubicBezTo>
                    <a:pt x="849" y="431"/>
                    <a:pt x="869" y="419"/>
                    <a:pt x="887" y="407"/>
                  </a:cubicBezTo>
                  <a:cubicBezTo>
                    <a:pt x="898" y="400"/>
                    <a:pt x="911" y="395"/>
                    <a:pt x="924" y="393"/>
                  </a:cubicBezTo>
                  <a:cubicBezTo>
                    <a:pt x="930" y="392"/>
                    <a:pt x="935" y="395"/>
                    <a:pt x="941" y="395"/>
                  </a:cubicBezTo>
                  <a:cubicBezTo>
                    <a:pt x="947" y="395"/>
                    <a:pt x="948" y="386"/>
                    <a:pt x="942" y="384"/>
                  </a:cubicBezTo>
                  <a:close/>
                  <a:moveTo>
                    <a:pt x="831" y="434"/>
                  </a:moveTo>
                  <a:cubicBezTo>
                    <a:pt x="796" y="463"/>
                    <a:pt x="773" y="508"/>
                    <a:pt x="769" y="553"/>
                  </a:cubicBezTo>
                  <a:cubicBezTo>
                    <a:pt x="755" y="533"/>
                    <a:pt x="729" y="525"/>
                    <a:pt x="701" y="525"/>
                  </a:cubicBezTo>
                  <a:cubicBezTo>
                    <a:pt x="661" y="525"/>
                    <a:pt x="633" y="551"/>
                    <a:pt x="614" y="584"/>
                  </a:cubicBezTo>
                  <a:cubicBezTo>
                    <a:pt x="597" y="522"/>
                    <a:pt x="511" y="512"/>
                    <a:pt x="485" y="572"/>
                  </a:cubicBezTo>
                  <a:cubicBezTo>
                    <a:pt x="471" y="541"/>
                    <a:pt x="433" y="527"/>
                    <a:pt x="400" y="525"/>
                  </a:cubicBezTo>
                  <a:cubicBezTo>
                    <a:pt x="351" y="522"/>
                    <a:pt x="323" y="557"/>
                    <a:pt x="297" y="591"/>
                  </a:cubicBezTo>
                  <a:cubicBezTo>
                    <a:pt x="274" y="518"/>
                    <a:pt x="194" y="433"/>
                    <a:pt x="125" y="500"/>
                  </a:cubicBezTo>
                  <a:cubicBezTo>
                    <a:pt x="112" y="445"/>
                    <a:pt x="82" y="403"/>
                    <a:pt x="26" y="393"/>
                  </a:cubicBezTo>
                  <a:cubicBezTo>
                    <a:pt x="94" y="353"/>
                    <a:pt x="89" y="259"/>
                    <a:pt x="56" y="192"/>
                  </a:cubicBezTo>
                  <a:cubicBezTo>
                    <a:pt x="130" y="193"/>
                    <a:pt x="175" y="111"/>
                    <a:pt x="163" y="43"/>
                  </a:cubicBezTo>
                  <a:cubicBezTo>
                    <a:pt x="204" y="70"/>
                    <a:pt x="271" y="93"/>
                    <a:pt x="309" y="57"/>
                  </a:cubicBezTo>
                  <a:cubicBezTo>
                    <a:pt x="325" y="98"/>
                    <a:pt x="370" y="118"/>
                    <a:pt x="414" y="109"/>
                  </a:cubicBezTo>
                  <a:cubicBezTo>
                    <a:pt x="458" y="100"/>
                    <a:pt x="482" y="67"/>
                    <a:pt x="502" y="30"/>
                  </a:cubicBezTo>
                  <a:cubicBezTo>
                    <a:pt x="513" y="73"/>
                    <a:pt x="542" y="104"/>
                    <a:pt x="592" y="97"/>
                  </a:cubicBezTo>
                  <a:cubicBezTo>
                    <a:pt x="637" y="92"/>
                    <a:pt x="680" y="62"/>
                    <a:pt x="712" y="28"/>
                  </a:cubicBezTo>
                  <a:cubicBezTo>
                    <a:pt x="710" y="72"/>
                    <a:pt x="734" y="123"/>
                    <a:pt x="776" y="107"/>
                  </a:cubicBezTo>
                  <a:cubicBezTo>
                    <a:pt x="766" y="130"/>
                    <a:pt x="769" y="154"/>
                    <a:pt x="794" y="172"/>
                  </a:cubicBezTo>
                  <a:cubicBezTo>
                    <a:pt x="818" y="189"/>
                    <a:pt x="852" y="192"/>
                    <a:pt x="880" y="184"/>
                  </a:cubicBezTo>
                  <a:cubicBezTo>
                    <a:pt x="851" y="218"/>
                    <a:pt x="829" y="262"/>
                    <a:pt x="834" y="307"/>
                  </a:cubicBezTo>
                  <a:cubicBezTo>
                    <a:pt x="838" y="348"/>
                    <a:pt x="874" y="372"/>
                    <a:pt x="910" y="386"/>
                  </a:cubicBezTo>
                  <a:cubicBezTo>
                    <a:pt x="905" y="387"/>
                    <a:pt x="899" y="389"/>
                    <a:pt x="893" y="392"/>
                  </a:cubicBezTo>
                  <a:cubicBezTo>
                    <a:pt x="871" y="403"/>
                    <a:pt x="850" y="419"/>
                    <a:pt x="831" y="43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6C821B8-891D-48E3-A275-D4074ABB0FF4}"/>
              </a:ext>
            </a:extLst>
          </p:cNvPr>
          <p:cNvGrpSpPr/>
          <p:nvPr/>
        </p:nvGrpSpPr>
        <p:grpSpPr>
          <a:xfrm rot="892011">
            <a:off x="6780033" y="2985372"/>
            <a:ext cx="4033416" cy="2945959"/>
            <a:chOff x="6377910" y="3131922"/>
            <a:chExt cx="5630779" cy="328863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BB26848-0BC5-4878-B780-5CDAA87CFE47}"/>
                </a:ext>
              </a:extLst>
            </p:cNvPr>
            <p:cNvSpPr txBox="1"/>
            <p:nvPr/>
          </p:nvSpPr>
          <p:spPr>
            <a:xfrm rot="20707989">
              <a:off x="7186071" y="4280038"/>
              <a:ext cx="33061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8</a:t>
              </a:r>
              <a:r>
                <a:rPr lang="zh-CN" altLang="zh-CN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个二进制位组成</a:t>
              </a:r>
              <a:r>
                <a:rPr lang="en-US" altLang="zh-CN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1</a:t>
              </a:r>
              <a:r>
                <a:rPr lang="zh-CN" altLang="zh-CN" sz="3200" dirty="0">
                  <a:solidFill>
                    <a:schemeClr val="bg2">
                      <a:lumMod val="7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字节</a:t>
              </a:r>
              <a:endParaRPr lang="zh-CN" altLang="en-US" sz="3200" dirty="0">
                <a:solidFill>
                  <a:schemeClr val="bg2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6" name="爆炸形: 14 pt  35">
              <a:extLst>
                <a:ext uri="{FF2B5EF4-FFF2-40B4-BE49-F238E27FC236}">
                  <a16:creationId xmlns:a16="http://schemas.microsoft.com/office/drawing/2014/main" id="{6AB86F60-8266-4AD0-9C69-C9FAC4DC1A08}"/>
                </a:ext>
              </a:extLst>
            </p:cNvPr>
            <p:cNvSpPr/>
            <p:nvPr/>
          </p:nvSpPr>
          <p:spPr>
            <a:xfrm rot="610648">
              <a:off x="6377910" y="3131922"/>
              <a:ext cx="5630779" cy="3288631"/>
            </a:xfrm>
            <a:prstGeom prst="irregularSeal2">
              <a:avLst/>
            </a:pr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5D54972-65F0-48AE-B8C0-C40C9AE64D04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17" name="椭圆 33">
              <a:extLst>
                <a:ext uri="{FF2B5EF4-FFF2-40B4-BE49-F238E27FC236}">
                  <a16:creationId xmlns:a16="http://schemas.microsoft.com/office/drawing/2014/main" id="{4FB63688-AC2E-4F97-9B04-2570DAEF80E6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34">
              <a:extLst>
                <a:ext uri="{FF2B5EF4-FFF2-40B4-BE49-F238E27FC236}">
                  <a16:creationId xmlns:a16="http://schemas.microsoft.com/office/drawing/2014/main" id="{16416D54-EBF4-47E3-ADEF-9E544C9A68F2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DA05909-9954-40A6-AF23-3511856F85AB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字符编码</a:t>
            </a:r>
          </a:p>
        </p:txBody>
      </p:sp>
    </p:spTree>
    <p:extLst>
      <p:ext uri="{BB962C8B-B14F-4D97-AF65-F5344CB8AC3E}">
        <p14:creationId xmlns:p14="http://schemas.microsoft.com/office/powerpoint/2010/main" val="9004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35429 E" pathEditMode="relative" ptsTypes="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3542 L 2.08333E-7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77718" y="177718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6269" y="5626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4DB91E-66D9-41BC-8946-B4EAE12F88AC}"/>
              </a:ext>
            </a:extLst>
          </p:cNvPr>
          <p:cNvSpPr txBox="1"/>
          <p:nvPr/>
        </p:nvSpPr>
        <p:spPr>
          <a:xfrm>
            <a:off x="3678856" y="1549204"/>
            <a:ext cx="513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计算机中常见的存储单位与换算关系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90111DD-877F-48F0-888E-1366038CC5FC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8" name="椭圆 33">
              <a:extLst>
                <a:ext uri="{FF2B5EF4-FFF2-40B4-BE49-F238E27FC236}">
                  <a16:creationId xmlns:a16="http://schemas.microsoft.com/office/drawing/2014/main" id="{5EE1C151-D07C-4556-8880-8B9E57466077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椭圆 34">
              <a:extLst>
                <a:ext uri="{FF2B5EF4-FFF2-40B4-BE49-F238E27FC236}">
                  <a16:creationId xmlns:a16="http://schemas.microsoft.com/office/drawing/2014/main" id="{D223EECB-FB66-475F-8B69-3AD9EE305767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936D698-DCF7-4209-8E74-818D1852D6D7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字符编码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B81435E-DDA0-49E7-9C6F-7F4482956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30864"/>
              </p:ext>
            </p:extLst>
          </p:nvPr>
        </p:nvGraphicFramePr>
        <p:xfrm>
          <a:off x="2032000" y="2286196"/>
          <a:ext cx="8128000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63233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38556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存储单位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E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换算关系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B(byte)</a:t>
                      </a:r>
                      <a:r>
                        <a:rPr lang="zh-CN" altLang="en-US" dirty="0"/>
                        <a:t>，字节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1B=8b(bit</a:t>
                      </a:r>
                      <a:r>
                        <a:rPr lang="zh-CN" altLang="en-US" dirty="0"/>
                        <a:t>，位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67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KB(kilobyte)</a:t>
                      </a:r>
                      <a:r>
                        <a:rPr lang="zh-CN" altLang="en-US" dirty="0"/>
                        <a:t>，千字节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1KB=1024B=2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23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MB(megabyte)</a:t>
                      </a:r>
                      <a:r>
                        <a:rPr lang="zh-CN" altLang="en-US" dirty="0"/>
                        <a:t>，兆字节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1MB=1024KB=2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baseline="0" dirty="0"/>
                        <a:t>KB=</a:t>
                      </a:r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20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GB(gigabyte)</a:t>
                      </a:r>
                      <a:r>
                        <a:rPr lang="zh-CN" altLang="en-US" dirty="0"/>
                        <a:t>，吉字节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1GB=1024MB=2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baseline="0" dirty="0"/>
                        <a:t>MB=</a:t>
                      </a:r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30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64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TB(terabyte)</a:t>
                      </a:r>
                      <a:r>
                        <a:rPr lang="zh-CN" altLang="en-US" dirty="0"/>
                        <a:t>，太字节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1TB=1024GB=2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baseline="0" dirty="0"/>
                        <a:t>GB=</a:t>
                      </a:r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40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72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PB(petabyte)</a:t>
                      </a:r>
                      <a:r>
                        <a:rPr lang="zh-CN" altLang="en-US" dirty="0"/>
                        <a:t>，拍字节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1PB=1024TB=2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baseline="0" dirty="0"/>
                        <a:t>TB=</a:t>
                      </a:r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50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43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EB(exabyte)</a:t>
                      </a:r>
                      <a:r>
                        <a:rPr lang="zh-CN" altLang="en-US" dirty="0"/>
                        <a:t>，艾字节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1EB=1024PB=2</a:t>
                      </a:r>
                      <a:r>
                        <a:rPr lang="en-US" altLang="zh-CN" baseline="30000" dirty="0"/>
                        <a:t>10</a:t>
                      </a:r>
                      <a:r>
                        <a:rPr lang="en-US" altLang="zh-CN" baseline="0" dirty="0"/>
                        <a:t>PB=</a:t>
                      </a:r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60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6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21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8c409d03-b9de-431c-9497-0f4a92d1c2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08D8F6-9891-4C43-87BA-34055DF7C26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848561" y="2750246"/>
            <a:ext cx="2494877" cy="2622427"/>
            <a:chOff x="4051697" y="1280183"/>
            <a:chExt cx="4088606" cy="4297635"/>
          </a:xfrm>
        </p:grpSpPr>
        <p:sp>
          <p:nvSpPr>
            <p:cNvPr id="21" name="íṡļíḍê">
              <a:extLst>
                <a:ext uri="{FF2B5EF4-FFF2-40B4-BE49-F238E27FC236}">
                  <a16:creationId xmlns:a16="http://schemas.microsoft.com/office/drawing/2014/main" id="{4E859431-0919-4F5E-AAA7-177A8F85C565}"/>
                </a:ext>
              </a:extLst>
            </p:cNvPr>
            <p:cNvSpPr/>
            <p:nvPr/>
          </p:nvSpPr>
          <p:spPr bwMode="auto">
            <a:xfrm>
              <a:off x="4051697" y="1280183"/>
              <a:ext cx="4088606" cy="4080245"/>
            </a:xfrm>
            <a:prstGeom prst="ellipse">
              <a:avLst/>
            </a:prstGeom>
            <a:solidFill>
              <a:srgbClr val="D8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ṣḷiďè">
              <a:extLst>
                <a:ext uri="{FF2B5EF4-FFF2-40B4-BE49-F238E27FC236}">
                  <a16:creationId xmlns:a16="http://schemas.microsoft.com/office/drawing/2014/main" id="{2E74D7CA-0B04-446B-8F1B-E9AB06E2F1D6}"/>
                </a:ext>
              </a:extLst>
            </p:cNvPr>
            <p:cNvSpPr/>
            <p:nvPr/>
          </p:nvSpPr>
          <p:spPr bwMode="auto">
            <a:xfrm>
              <a:off x="5598511" y="4122977"/>
              <a:ext cx="994978" cy="539296"/>
            </a:xfrm>
            <a:custGeom>
              <a:avLst/>
              <a:gdLst>
                <a:gd name="T0" fmla="*/ 110 w 114"/>
                <a:gd name="T1" fmla="*/ 50 h 62"/>
                <a:gd name="T2" fmla="*/ 84 w 114"/>
                <a:gd name="T3" fmla="*/ 50 h 62"/>
                <a:gd name="T4" fmla="*/ 84 w 114"/>
                <a:gd name="T5" fmla="*/ 4 h 62"/>
                <a:gd name="T6" fmla="*/ 80 w 114"/>
                <a:gd name="T7" fmla="*/ 0 h 62"/>
                <a:gd name="T8" fmla="*/ 34 w 114"/>
                <a:gd name="T9" fmla="*/ 0 h 62"/>
                <a:gd name="T10" fmla="*/ 30 w 114"/>
                <a:gd name="T11" fmla="*/ 4 h 62"/>
                <a:gd name="T12" fmla="*/ 30 w 114"/>
                <a:gd name="T13" fmla="*/ 50 h 62"/>
                <a:gd name="T14" fmla="*/ 4 w 114"/>
                <a:gd name="T15" fmla="*/ 50 h 62"/>
                <a:gd name="T16" fmla="*/ 0 w 114"/>
                <a:gd name="T17" fmla="*/ 54 h 62"/>
                <a:gd name="T18" fmla="*/ 0 w 114"/>
                <a:gd name="T19" fmla="*/ 58 h 62"/>
                <a:gd name="T20" fmla="*/ 4 w 114"/>
                <a:gd name="T21" fmla="*/ 62 h 62"/>
                <a:gd name="T22" fmla="*/ 34 w 114"/>
                <a:gd name="T23" fmla="*/ 62 h 62"/>
                <a:gd name="T24" fmla="*/ 80 w 114"/>
                <a:gd name="T25" fmla="*/ 62 h 62"/>
                <a:gd name="T26" fmla="*/ 110 w 114"/>
                <a:gd name="T27" fmla="*/ 62 h 62"/>
                <a:gd name="T28" fmla="*/ 114 w 114"/>
                <a:gd name="T29" fmla="*/ 58 h 62"/>
                <a:gd name="T30" fmla="*/ 114 w 114"/>
                <a:gd name="T31" fmla="*/ 54 h 62"/>
                <a:gd name="T32" fmla="*/ 110 w 114"/>
                <a:gd name="T3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62">
                  <a:moveTo>
                    <a:pt x="110" y="50"/>
                  </a:moveTo>
                  <a:cubicBezTo>
                    <a:pt x="84" y="50"/>
                    <a:pt x="84" y="50"/>
                    <a:pt x="84" y="5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2"/>
                    <a:pt x="30" y="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51"/>
                    <a:pt x="0" y="5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2" y="62"/>
                    <a:pt x="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2" y="62"/>
                    <a:pt x="114" y="61"/>
                    <a:pt x="114" y="58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1"/>
                    <a:pt x="112" y="50"/>
                    <a:pt x="110" y="50"/>
                  </a:cubicBezTo>
                  <a:close/>
                </a:path>
              </a:pathLst>
            </a:cu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şlidé">
              <a:extLst>
                <a:ext uri="{FF2B5EF4-FFF2-40B4-BE49-F238E27FC236}">
                  <a16:creationId xmlns:a16="http://schemas.microsoft.com/office/drawing/2014/main" id="{60AFD9D1-207B-4F8B-8128-1B08BB5ADB09}"/>
                </a:ext>
              </a:extLst>
            </p:cNvPr>
            <p:cNvSpPr/>
            <p:nvPr/>
          </p:nvSpPr>
          <p:spPr bwMode="auto">
            <a:xfrm>
              <a:off x="4812562" y="2342050"/>
              <a:ext cx="2566875" cy="1847816"/>
            </a:xfrm>
            <a:custGeom>
              <a:avLst/>
              <a:gdLst>
                <a:gd name="T0" fmla="*/ 290 w 294"/>
                <a:gd name="T1" fmla="*/ 212 h 212"/>
                <a:gd name="T2" fmla="*/ 4 w 294"/>
                <a:gd name="T3" fmla="*/ 212 h 212"/>
                <a:gd name="T4" fmla="*/ 0 w 294"/>
                <a:gd name="T5" fmla="*/ 208 h 212"/>
                <a:gd name="T6" fmla="*/ 0 w 294"/>
                <a:gd name="T7" fmla="*/ 4 h 212"/>
                <a:gd name="T8" fmla="*/ 4 w 294"/>
                <a:gd name="T9" fmla="*/ 0 h 212"/>
                <a:gd name="T10" fmla="*/ 290 w 294"/>
                <a:gd name="T11" fmla="*/ 0 h 212"/>
                <a:gd name="T12" fmla="*/ 294 w 294"/>
                <a:gd name="T13" fmla="*/ 4 h 212"/>
                <a:gd name="T14" fmla="*/ 294 w 294"/>
                <a:gd name="T15" fmla="*/ 208 h 212"/>
                <a:gd name="T16" fmla="*/ 290 w 294"/>
                <a:gd name="T1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12">
                  <a:moveTo>
                    <a:pt x="290" y="212"/>
                  </a:moveTo>
                  <a:cubicBezTo>
                    <a:pt x="4" y="212"/>
                    <a:pt x="4" y="212"/>
                    <a:pt x="4" y="212"/>
                  </a:cubicBezTo>
                  <a:cubicBezTo>
                    <a:pt x="1" y="212"/>
                    <a:pt x="0" y="211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3" y="0"/>
                    <a:pt x="294" y="2"/>
                    <a:pt x="294" y="4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4" y="211"/>
                    <a:pt x="293" y="212"/>
                    <a:pt x="290" y="212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1ïḓê">
              <a:extLst>
                <a:ext uri="{FF2B5EF4-FFF2-40B4-BE49-F238E27FC236}">
                  <a16:creationId xmlns:a16="http://schemas.microsoft.com/office/drawing/2014/main" id="{4BACD4AD-5D3B-49F9-8571-B353B334D935}"/>
                </a:ext>
              </a:extLst>
            </p:cNvPr>
            <p:cNvSpPr/>
            <p:nvPr/>
          </p:nvSpPr>
          <p:spPr bwMode="auto">
            <a:xfrm>
              <a:off x="4900356" y="2438205"/>
              <a:ext cx="2391291" cy="14213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ṥľïdé">
              <a:extLst>
                <a:ext uri="{FF2B5EF4-FFF2-40B4-BE49-F238E27FC236}">
                  <a16:creationId xmlns:a16="http://schemas.microsoft.com/office/drawing/2014/main" id="{C5B21EC0-37FE-45F5-AF47-64005B68D38F}"/>
                </a:ext>
              </a:extLst>
            </p:cNvPr>
            <p:cNvSpPr/>
            <p:nvPr/>
          </p:nvSpPr>
          <p:spPr bwMode="auto">
            <a:xfrm>
              <a:off x="6024930" y="3939031"/>
              <a:ext cx="142140" cy="137960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ḷiḍé">
              <a:extLst>
                <a:ext uri="{FF2B5EF4-FFF2-40B4-BE49-F238E27FC236}">
                  <a16:creationId xmlns:a16="http://schemas.microsoft.com/office/drawing/2014/main" id="{5D283527-DACC-4508-9DBC-39FBBA2BACE0}"/>
                </a:ext>
              </a:extLst>
            </p:cNvPr>
            <p:cNvSpPr/>
            <p:nvPr/>
          </p:nvSpPr>
          <p:spPr bwMode="auto">
            <a:xfrm>
              <a:off x="6898672" y="4967453"/>
              <a:ext cx="334446" cy="610365"/>
            </a:xfrm>
            <a:custGeom>
              <a:avLst/>
              <a:gdLst>
                <a:gd name="T0" fmla="*/ 21 w 38"/>
                <a:gd name="T1" fmla="*/ 0 h 70"/>
                <a:gd name="T2" fmla="*/ 21 w 38"/>
                <a:gd name="T3" fmla="*/ 30 h 70"/>
                <a:gd name="T4" fmla="*/ 19 w 38"/>
                <a:gd name="T5" fmla="*/ 33 h 70"/>
                <a:gd name="T6" fmla="*/ 17 w 38"/>
                <a:gd name="T7" fmla="*/ 30 h 70"/>
                <a:gd name="T8" fmla="*/ 17 w 38"/>
                <a:gd name="T9" fmla="*/ 0 h 70"/>
                <a:gd name="T10" fmla="*/ 0 w 38"/>
                <a:gd name="T11" fmla="*/ 18 h 70"/>
                <a:gd name="T12" fmla="*/ 0 w 38"/>
                <a:gd name="T13" fmla="*/ 52 h 70"/>
                <a:gd name="T14" fmla="*/ 17 w 38"/>
                <a:gd name="T15" fmla="*/ 70 h 70"/>
                <a:gd name="T16" fmla="*/ 21 w 38"/>
                <a:gd name="T17" fmla="*/ 70 h 70"/>
                <a:gd name="T18" fmla="*/ 38 w 38"/>
                <a:gd name="T19" fmla="*/ 52 h 70"/>
                <a:gd name="T20" fmla="*/ 38 w 38"/>
                <a:gd name="T21" fmla="*/ 18 h 70"/>
                <a:gd name="T22" fmla="*/ 21 w 38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70">
                  <a:moveTo>
                    <a:pt x="21" y="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1" y="32"/>
                    <a:pt x="20" y="33"/>
                    <a:pt x="19" y="33"/>
                  </a:cubicBezTo>
                  <a:cubicBezTo>
                    <a:pt x="18" y="33"/>
                    <a:pt x="17" y="32"/>
                    <a:pt x="17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2"/>
                    <a:pt x="7" y="70"/>
                    <a:pt x="17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0" y="70"/>
                    <a:pt x="38" y="62"/>
                    <a:pt x="38" y="52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ľïďê">
              <a:extLst>
                <a:ext uri="{FF2B5EF4-FFF2-40B4-BE49-F238E27FC236}">
                  <a16:creationId xmlns:a16="http://schemas.microsoft.com/office/drawing/2014/main" id="{2D4C8403-0019-40ED-B055-9C092CC6D453}"/>
                </a:ext>
              </a:extLst>
            </p:cNvPr>
            <p:cNvSpPr/>
            <p:nvPr/>
          </p:nvSpPr>
          <p:spPr bwMode="auto">
            <a:xfrm>
              <a:off x="7011547" y="5038525"/>
              <a:ext cx="108695" cy="104516"/>
            </a:xfrm>
            <a:prstGeom prst="ellipse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lïḋé">
              <a:extLst>
                <a:ext uri="{FF2B5EF4-FFF2-40B4-BE49-F238E27FC236}">
                  <a16:creationId xmlns:a16="http://schemas.microsoft.com/office/drawing/2014/main" id="{2010C333-D884-4DB5-88AB-0CFB78A1C133}"/>
                </a:ext>
              </a:extLst>
            </p:cNvPr>
            <p:cNvSpPr/>
            <p:nvPr/>
          </p:nvSpPr>
          <p:spPr bwMode="auto">
            <a:xfrm>
              <a:off x="4958884" y="4967453"/>
              <a:ext cx="1785108" cy="610365"/>
            </a:xfrm>
            <a:custGeom>
              <a:avLst/>
              <a:gdLst>
                <a:gd name="T0" fmla="*/ 200 w 204"/>
                <a:gd name="T1" fmla="*/ 70 h 70"/>
                <a:gd name="T2" fmla="*/ 4 w 204"/>
                <a:gd name="T3" fmla="*/ 70 h 70"/>
                <a:gd name="T4" fmla="*/ 0 w 204"/>
                <a:gd name="T5" fmla="*/ 66 h 70"/>
                <a:gd name="T6" fmla="*/ 0 w 204"/>
                <a:gd name="T7" fmla="*/ 4 h 70"/>
                <a:gd name="T8" fmla="*/ 4 w 204"/>
                <a:gd name="T9" fmla="*/ 0 h 70"/>
                <a:gd name="T10" fmla="*/ 200 w 204"/>
                <a:gd name="T11" fmla="*/ 0 h 70"/>
                <a:gd name="T12" fmla="*/ 204 w 204"/>
                <a:gd name="T13" fmla="*/ 4 h 70"/>
                <a:gd name="T14" fmla="*/ 204 w 204"/>
                <a:gd name="T15" fmla="*/ 66 h 70"/>
                <a:gd name="T16" fmla="*/ 200 w 204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70">
                  <a:moveTo>
                    <a:pt x="200" y="70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2" y="70"/>
                    <a:pt x="0" y="68"/>
                    <a:pt x="0" y="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2" y="0"/>
                    <a:pt x="204" y="2"/>
                    <a:pt x="204" y="4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4" y="68"/>
                    <a:pt x="202" y="70"/>
                    <a:pt x="200" y="70"/>
                  </a:cubicBezTo>
                  <a:close/>
                </a:path>
              </a:pathLst>
            </a:cu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ḷïḋe">
              <a:extLst>
                <a:ext uri="{FF2B5EF4-FFF2-40B4-BE49-F238E27FC236}">
                  <a16:creationId xmlns:a16="http://schemas.microsoft.com/office/drawing/2014/main" id="{64CDD478-DABA-4AC9-B03C-2D1BB8727B91}"/>
                </a:ext>
              </a:extLst>
            </p:cNvPr>
            <p:cNvSpPr/>
            <p:nvPr/>
          </p:nvSpPr>
          <p:spPr bwMode="auto">
            <a:xfrm>
              <a:off x="5055036" y="5080330"/>
              <a:ext cx="1584441" cy="401336"/>
            </a:xfrm>
            <a:prstGeom prst="rect">
              <a:avLst/>
            </a:prstGeom>
            <a:solidFill>
              <a:srgbClr val="374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ļïḑê">
              <a:extLst>
                <a:ext uri="{FF2B5EF4-FFF2-40B4-BE49-F238E27FC236}">
                  <a16:creationId xmlns:a16="http://schemas.microsoft.com/office/drawing/2014/main" id="{87446A1F-1FCA-4287-9268-422C55148BF7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ŝļiḓé">
              <a:extLst>
                <a:ext uri="{FF2B5EF4-FFF2-40B4-BE49-F238E27FC236}">
                  <a16:creationId xmlns:a16="http://schemas.microsoft.com/office/drawing/2014/main" id="{F4B5054F-0D54-4573-B97C-937985388725}"/>
                </a:ext>
              </a:extLst>
            </p:cNvPr>
            <p:cNvSpPr/>
            <p:nvPr/>
          </p:nvSpPr>
          <p:spPr bwMode="auto">
            <a:xfrm>
              <a:off x="5134468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ṥļîḍê">
              <a:extLst>
                <a:ext uri="{FF2B5EF4-FFF2-40B4-BE49-F238E27FC236}">
                  <a16:creationId xmlns:a16="http://schemas.microsoft.com/office/drawing/2014/main" id="{2B489878-4CDC-40C7-AC38-F3D351FD7963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iḑê">
              <a:extLst>
                <a:ext uri="{FF2B5EF4-FFF2-40B4-BE49-F238E27FC236}">
                  <a16:creationId xmlns:a16="http://schemas.microsoft.com/office/drawing/2014/main" id="{1BF95CB0-7423-46A9-A474-66B3662BCB49}"/>
                </a:ext>
              </a:extLst>
            </p:cNvPr>
            <p:cNvSpPr/>
            <p:nvPr/>
          </p:nvSpPr>
          <p:spPr bwMode="auto">
            <a:xfrm>
              <a:off x="5247343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lîḓè">
              <a:extLst>
                <a:ext uri="{FF2B5EF4-FFF2-40B4-BE49-F238E27FC236}">
                  <a16:creationId xmlns:a16="http://schemas.microsoft.com/office/drawing/2014/main" id="{20738496-01B8-4055-9727-FA426CA7412C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1îḍé">
              <a:extLst>
                <a:ext uri="{FF2B5EF4-FFF2-40B4-BE49-F238E27FC236}">
                  <a16:creationId xmlns:a16="http://schemas.microsoft.com/office/drawing/2014/main" id="{430D564D-B61F-4F2E-BC44-31D0C462B779}"/>
                </a:ext>
              </a:extLst>
            </p:cNvPr>
            <p:cNvSpPr/>
            <p:nvPr/>
          </p:nvSpPr>
          <p:spPr bwMode="auto">
            <a:xfrm>
              <a:off x="5372760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ļîḑe">
              <a:extLst>
                <a:ext uri="{FF2B5EF4-FFF2-40B4-BE49-F238E27FC236}">
                  <a16:creationId xmlns:a16="http://schemas.microsoft.com/office/drawing/2014/main" id="{F7101226-9B36-4D00-B83B-76772EBA2571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lîḋé">
              <a:extLst>
                <a:ext uri="{FF2B5EF4-FFF2-40B4-BE49-F238E27FC236}">
                  <a16:creationId xmlns:a16="http://schemas.microsoft.com/office/drawing/2014/main" id="{7894681B-94AD-40FC-8FF7-40547042C68A}"/>
                </a:ext>
              </a:extLst>
            </p:cNvPr>
            <p:cNvSpPr/>
            <p:nvPr/>
          </p:nvSpPr>
          <p:spPr bwMode="auto">
            <a:xfrm>
              <a:off x="5485637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ṩ1îḑé">
              <a:extLst>
                <a:ext uri="{FF2B5EF4-FFF2-40B4-BE49-F238E27FC236}">
                  <a16:creationId xmlns:a16="http://schemas.microsoft.com/office/drawing/2014/main" id="{32928163-2E2F-4C38-86AF-1FBA87FC59CF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ṣḻïḋê">
              <a:extLst>
                <a:ext uri="{FF2B5EF4-FFF2-40B4-BE49-F238E27FC236}">
                  <a16:creationId xmlns:a16="http://schemas.microsoft.com/office/drawing/2014/main" id="{B84E2954-C20E-4C77-865E-E8A0E18AA554}"/>
                </a:ext>
              </a:extLst>
            </p:cNvPr>
            <p:cNvSpPr/>
            <p:nvPr/>
          </p:nvSpPr>
          <p:spPr bwMode="auto">
            <a:xfrm>
              <a:off x="5606872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ḻíde">
              <a:extLst>
                <a:ext uri="{FF2B5EF4-FFF2-40B4-BE49-F238E27FC236}">
                  <a16:creationId xmlns:a16="http://schemas.microsoft.com/office/drawing/2014/main" id="{15A9CE39-D390-4680-8E0F-1924DE381A6F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1ïḍé">
              <a:extLst>
                <a:ext uri="{FF2B5EF4-FFF2-40B4-BE49-F238E27FC236}">
                  <a16:creationId xmlns:a16="http://schemas.microsoft.com/office/drawing/2014/main" id="{06846501-8B50-439B-9746-DE2873835F14}"/>
                </a:ext>
              </a:extLst>
            </p:cNvPr>
            <p:cNvSpPr/>
            <p:nvPr/>
          </p:nvSpPr>
          <p:spPr bwMode="auto">
            <a:xfrm>
              <a:off x="5719749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ṥḻíďé">
              <a:extLst>
                <a:ext uri="{FF2B5EF4-FFF2-40B4-BE49-F238E27FC236}">
                  <a16:creationId xmlns:a16="http://schemas.microsoft.com/office/drawing/2014/main" id="{FFEE97B1-B9C9-4E04-A20C-B68D43522440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ļíḑè">
              <a:extLst>
                <a:ext uri="{FF2B5EF4-FFF2-40B4-BE49-F238E27FC236}">
                  <a16:creationId xmlns:a16="http://schemas.microsoft.com/office/drawing/2014/main" id="{4074F5EB-7E81-4EA9-BA04-A5EB67D1AB39}"/>
                </a:ext>
              </a:extLst>
            </p:cNvPr>
            <p:cNvSpPr/>
            <p:nvPr/>
          </p:nvSpPr>
          <p:spPr bwMode="auto">
            <a:xfrm>
              <a:off x="5840985" y="5063608"/>
              <a:ext cx="20904" cy="313545"/>
            </a:xfrm>
            <a:custGeom>
              <a:avLst/>
              <a:gdLst>
                <a:gd name="T0" fmla="*/ 0 w 5"/>
                <a:gd name="T1" fmla="*/ 0 h 75"/>
                <a:gd name="T2" fmla="*/ 0 w 5"/>
                <a:gd name="T3" fmla="*/ 75 h 75"/>
                <a:gd name="T4" fmla="*/ 5 w 5"/>
                <a:gd name="T5" fmla="*/ 75 h 75"/>
                <a:gd name="T6" fmla="*/ 5 w 5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5">
                  <a:moveTo>
                    <a:pt x="0" y="0"/>
                  </a:moveTo>
                  <a:lnTo>
                    <a:pt x="0" y="75"/>
                  </a:lnTo>
                  <a:lnTo>
                    <a:pt x="5" y="7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1ídê">
              <a:extLst>
                <a:ext uri="{FF2B5EF4-FFF2-40B4-BE49-F238E27FC236}">
                  <a16:creationId xmlns:a16="http://schemas.microsoft.com/office/drawing/2014/main" id="{1FACEBF5-C01D-4400-A203-67224AD3DCE0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$ļïďê">
              <a:extLst>
                <a:ext uri="{FF2B5EF4-FFF2-40B4-BE49-F238E27FC236}">
                  <a16:creationId xmlns:a16="http://schemas.microsoft.com/office/drawing/2014/main" id="{49936B14-071A-429F-8629-FDFD1042F079}"/>
                </a:ext>
              </a:extLst>
            </p:cNvPr>
            <p:cNvSpPr/>
            <p:nvPr/>
          </p:nvSpPr>
          <p:spPr bwMode="auto">
            <a:xfrm>
              <a:off x="5958041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ḻiďe">
              <a:extLst>
                <a:ext uri="{FF2B5EF4-FFF2-40B4-BE49-F238E27FC236}">
                  <a16:creationId xmlns:a16="http://schemas.microsoft.com/office/drawing/2014/main" id="{4D7C4BA7-7C4B-4F80-803B-3357C347F18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1íḍe">
              <a:extLst>
                <a:ext uri="{FF2B5EF4-FFF2-40B4-BE49-F238E27FC236}">
                  <a16:creationId xmlns:a16="http://schemas.microsoft.com/office/drawing/2014/main" id="{6B4B43D7-0945-4344-8AA2-9AC330372DB8}"/>
                </a:ext>
              </a:extLst>
            </p:cNvPr>
            <p:cNvSpPr/>
            <p:nvPr/>
          </p:nvSpPr>
          <p:spPr bwMode="auto">
            <a:xfrm>
              <a:off x="6079279" y="5063608"/>
              <a:ext cx="16722" cy="313545"/>
            </a:xfrm>
            <a:custGeom>
              <a:avLst/>
              <a:gdLst>
                <a:gd name="T0" fmla="*/ 0 w 4"/>
                <a:gd name="T1" fmla="*/ 0 h 75"/>
                <a:gd name="T2" fmla="*/ 0 w 4"/>
                <a:gd name="T3" fmla="*/ 75 h 75"/>
                <a:gd name="T4" fmla="*/ 4 w 4"/>
                <a:gd name="T5" fmla="*/ 75 h 75"/>
                <a:gd name="T6" fmla="*/ 4 w 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5">
                  <a:moveTo>
                    <a:pt x="0" y="0"/>
                  </a:moveTo>
                  <a:lnTo>
                    <a:pt x="0" y="75"/>
                  </a:lnTo>
                  <a:lnTo>
                    <a:pt x="4" y="7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ḷíḍè">
              <a:extLst>
                <a:ext uri="{FF2B5EF4-FFF2-40B4-BE49-F238E27FC236}">
                  <a16:creationId xmlns:a16="http://schemas.microsoft.com/office/drawing/2014/main" id="{6FD49717-8E77-4DD9-B1AF-1B98BD6BA2EF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1îďê">
              <a:extLst>
                <a:ext uri="{FF2B5EF4-FFF2-40B4-BE49-F238E27FC236}">
                  <a16:creationId xmlns:a16="http://schemas.microsoft.com/office/drawing/2014/main" id="{33EA5665-4275-4273-AC45-4302C2384966}"/>
                </a:ext>
              </a:extLst>
            </p:cNvPr>
            <p:cNvSpPr/>
            <p:nvPr/>
          </p:nvSpPr>
          <p:spPr bwMode="auto">
            <a:xfrm>
              <a:off x="6192153" y="5063608"/>
              <a:ext cx="25083" cy="313545"/>
            </a:xfrm>
            <a:custGeom>
              <a:avLst/>
              <a:gdLst>
                <a:gd name="T0" fmla="*/ 0 w 6"/>
                <a:gd name="T1" fmla="*/ 0 h 75"/>
                <a:gd name="T2" fmla="*/ 0 w 6"/>
                <a:gd name="T3" fmla="*/ 75 h 75"/>
                <a:gd name="T4" fmla="*/ 6 w 6"/>
                <a:gd name="T5" fmla="*/ 75 h 75"/>
                <a:gd name="T6" fmla="*/ 6 w 6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5">
                  <a:moveTo>
                    <a:pt x="0" y="0"/>
                  </a:moveTo>
                  <a:lnTo>
                    <a:pt x="0" y="75"/>
                  </a:lnTo>
                  <a:lnTo>
                    <a:pt x="6" y="7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ídè">
              <a:extLst>
                <a:ext uri="{FF2B5EF4-FFF2-40B4-BE49-F238E27FC236}">
                  <a16:creationId xmlns:a16="http://schemas.microsoft.com/office/drawing/2014/main" id="{B4A1FA14-0B08-4CAD-BDDA-3501B91A680B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ļiďê">
              <a:extLst>
                <a:ext uri="{FF2B5EF4-FFF2-40B4-BE49-F238E27FC236}">
                  <a16:creationId xmlns:a16="http://schemas.microsoft.com/office/drawing/2014/main" id="{1AD24362-8908-41AB-84A7-7A836AB0C2F1}"/>
                </a:ext>
              </a:extLst>
            </p:cNvPr>
            <p:cNvSpPr/>
            <p:nvPr/>
          </p:nvSpPr>
          <p:spPr bwMode="auto">
            <a:xfrm>
              <a:off x="6313391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ṡḻíďè">
              <a:extLst>
                <a:ext uri="{FF2B5EF4-FFF2-40B4-BE49-F238E27FC236}">
                  <a16:creationId xmlns:a16="http://schemas.microsoft.com/office/drawing/2014/main" id="{6ED1A927-9188-4687-BBD6-098F539C4E36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ṧḻïḑé">
              <a:extLst>
                <a:ext uri="{FF2B5EF4-FFF2-40B4-BE49-F238E27FC236}">
                  <a16:creationId xmlns:a16="http://schemas.microsoft.com/office/drawing/2014/main" id="{45F817ED-FC0B-4089-B563-F0462C9DE902}"/>
                </a:ext>
              </a:extLst>
            </p:cNvPr>
            <p:cNvSpPr/>
            <p:nvPr/>
          </p:nvSpPr>
          <p:spPr bwMode="auto">
            <a:xfrm>
              <a:off x="6426266" y="5063608"/>
              <a:ext cx="29265" cy="426419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ḻiḑê">
              <a:extLst>
                <a:ext uri="{FF2B5EF4-FFF2-40B4-BE49-F238E27FC236}">
                  <a16:creationId xmlns:a16="http://schemas.microsoft.com/office/drawing/2014/main" id="{A67A6AFC-605E-4D66-8F34-E38461E7C7CA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ṧ1ïḋé">
              <a:extLst>
                <a:ext uri="{FF2B5EF4-FFF2-40B4-BE49-F238E27FC236}">
                  <a16:creationId xmlns:a16="http://schemas.microsoft.com/office/drawing/2014/main" id="{35796522-7263-432A-B672-6CE1F0A18F14}"/>
                </a:ext>
              </a:extLst>
            </p:cNvPr>
            <p:cNvSpPr/>
            <p:nvPr/>
          </p:nvSpPr>
          <p:spPr bwMode="auto">
            <a:xfrm>
              <a:off x="6551683" y="5063608"/>
              <a:ext cx="16722" cy="426419"/>
            </a:xfrm>
            <a:custGeom>
              <a:avLst/>
              <a:gdLst>
                <a:gd name="T0" fmla="*/ 0 w 4"/>
                <a:gd name="T1" fmla="*/ 0 h 102"/>
                <a:gd name="T2" fmla="*/ 0 w 4"/>
                <a:gd name="T3" fmla="*/ 102 h 102"/>
                <a:gd name="T4" fmla="*/ 4 w 4"/>
                <a:gd name="T5" fmla="*/ 102 h 102"/>
                <a:gd name="T6" fmla="*/ 4 w 4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2">
                  <a:moveTo>
                    <a:pt x="0" y="0"/>
                  </a:moveTo>
                  <a:lnTo>
                    <a:pt x="0" y="102"/>
                  </a:lnTo>
                  <a:lnTo>
                    <a:pt x="4" y="10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ṡlîḋé">
              <a:extLst>
                <a:ext uri="{FF2B5EF4-FFF2-40B4-BE49-F238E27FC236}">
                  <a16:creationId xmlns:a16="http://schemas.microsoft.com/office/drawing/2014/main" id="{DB934262-390B-49B1-BFF3-815A281A2368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ľïḓe">
              <a:extLst>
                <a:ext uri="{FF2B5EF4-FFF2-40B4-BE49-F238E27FC236}">
                  <a16:creationId xmlns:a16="http://schemas.microsoft.com/office/drawing/2014/main" id="{F411B127-8DC6-4482-B3CE-90EFC68CDB66}"/>
                </a:ext>
              </a:extLst>
            </p:cNvPr>
            <p:cNvSpPr/>
            <p:nvPr/>
          </p:nvSpPr>
          <p:spPr bwMode="auto">
            <a:xfrm>
              <a:off x="5038314" y="5134677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şlïḋe">
              <a:extLst>
                <a:ext uri="{FF2B5EF4-FFF2-40B4-BE49-F238E27FC236}">
                  <a16:creationId xmlns:a16="http://schemas.microsoft.com/office/drawing/2014/main" id="{EC8A79EC-CF88-484E-A70C-3F24036934C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ḷíḋé">
              <a:extLst>
                <a:ext uri="{FF2B5EF4-FFF2-40B4-BE49-F238E27FC236}">
                  <a16:creationId xmlns:a16="http://schemas.microsoft.com/office/drawing/2014/main" id="{1043D926-678B-4B99-BC06-17910E16ABAA}"/>
                </a:ext>
              </a:extLst>
            </p:cNvPr>
            <p:cNvSpPr/>
            <p:nvPr/>
          </p:nvSpPr>
          <p:spPr bwMode="auto">
            <a:xfrm>
              <a:off x="5038314" y="5209927"/>
              <a:ext cx="1626246" cy="29265"/>
            </a:xfrm>
            <a:custGeom>
              <a:avLst/>
              <a:gdLst>
                <a:gd name="T0" fmla="*/ 0 w 389"/>
                <a:gd name="T1" fmla="*/ 7 h 7"/>
                <a:gd name="T2" fmla="*/ 389 w 389"/>
                <a:gd name="T3" fmla="*/ 7 h 7"/>
                <a:gd name="T4" fmla="*/ 389 w 389"/>
                <a:gd name="T5" fmla="*/ 0 h 7"/>
                <a:gd name="T6" fmla="*/ 0 w 38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7">
                  <a:moveTo>
                    <a:pt x="0" y="7"/>
                  </a:moveTo>
                  <a:lnTo>
                    <a:pt x="389" y="7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1îḑe">
              <a:extLst>
                <a:ext uri="{FF2B5EF4-FFF2-40B4-BE49-F238E27FC236}">
                  <a16:creationId xmlns:a16="http://schemas.microsoft.com/office/drawing/2014/main" id="{F22AB2C6-0CB1-4726-97C0-12ECFF0EC856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ṣ1ídè">
              <a:extLst>
                <a:ext uri="{FF2B5EF4-FFF2-40B4-BE49-F238E27FC236}">
                  <a16:creationId xmlns:a16="http://schemas.microsoft.com/office/drawing/2014/main" id="{04A4FAC9-7DD0-4ADF-B4C6-E659556E2E5D}"/>
                </a:ext>
              </a:extLst>
            </p:cNvPr>
            <p:cNvSpPr/>
            <p:nvPr/>
          </p:nvSpPr>
          <p:spPr bwMode="auto">
            <a:xfrm>
              <a:off x="5038314" y="528935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ľiḍê">
              <a:extLst>
                <a:ext uri="{FF2B5EF4-FFF2-40B4-BE49-F238E27FC236}">
                  <a16:creationId xmlns:a16="http://schemas.microsoft.com/office/drawing/2014/main" id="{6AD1EC24-3279-45B7-9DDB-9F9FD9D9E533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prstGeom prst="rect">
              <a:avLst/>
            </a:prstGeom>
            <a:solidFill>
              <a:srgbClr val="637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ļïḑé">
              <a:extLst>
                <a:ext uri="{FF2B5EF4-FFF2-40B4-BE49-F238E27FC236}">
                  <a16:creationId xmlns:a16="http://schemas.microsoft.com/office/drawing/2014/main" id="{C68D105C-EFE3-4DB6-B79D-35F725D6B187}"/>
                </a:ext>
              </a:extLst>
            </p:cNvPr>
            <p:cNvSpPr/>
            <p:nvPr/>
          </p:nvSpPr>
          <p:spPr bwMode="auto">
            <a:xfrm>
              <a:off x="5038314" y="5368789"/>
              <a:ext cx="1626246" cy="25083"/>
            </a:xfrm>
            <a:custGeom>
              <a:avLst/>
              <a:gdLst>
                <a:gd name="T0" fmla="*/ 0 w 389"/>
                <a:gd name="T1" fmla="*/ 6 h 6"/>
                <a:gd name="T2" fmla="*/ 389 w 389"/>
                <a:gd name="T3" fmla="*/ 6 h 6"/>
                <a:gd name="T4" fmla="*/ 389 w 389"/>
                <a:gd name="T5" fmla="*/ 0 h 6"/>
                <a:gd name="T6" fmla="*/ 0 w 38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6">
                  <a:moveTo>
                    <a:pt x="0" y="6"/>
                  </a:moveTo>
                  <a:lnTo>
                    <a:pt x="389" y="6"/>
                  </a:lnTo>
                  <a:lnTo>
                    <a:pt x="3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AA3525C8-7E80-4BD9-8C7F-FDA8D2F75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64" y="3667176"/>
            <a:ext cx="1551202" cy="155120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6769DD5-B50D-40C6-BD8D-0C5EFF9FB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45" y="870063"/>
            <a:ext cx="1369200" cy="13692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5CA396C9-5C6D-4A27-AD1D-04A85C4A9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48" y="3776857"/>
            <a:ext cx="1266738" cy="126673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95C4EAF7-037D-4598-9370-4BF6DE6AB8F6}"/>
              </a:ext>
            </a:extLst>
          </p:cNvPr>
          <p:cNvSpPr txBox="1"/>
          <p:nvPr/>
        </p:nvSpPr>
        <p:spPr>
          <a:xfrm>
            <a:off x="5344523" y="3379150"/>
            <a:ext cx="15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010011100110110101010001</a:t>
            </a:r>
            <a:endParaRPr lang="zh-CN" altLang="en-US" sz="20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0" name="c9f5b674-ffef-4398-aa4c-e617e474f0f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E58A282-1A96-45C8-B824-0F81C42F6B4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20221223">
            <a:off x="7284618" y="543190"/>
            <a:ext cx="2350969" cy="810585"/>
            <a:chOff x="3294063" y="1957388"/>
            <a:chExt cx="5597525" cy="2784475"/>
          </a:xfrm>
        </p:grpSpPr>
        <p:sp>
          <p:nvSpPr>
            <p:cNvPr id="121" name="ïṩļiḋe">
              <a:extLst>
                <a:ext uri="{FF2B5EF4-FFF2-40B4-BE49-F238E27FC236}">
                  <a16:creationId xmlns:a16="http://schemas.microsoft.com/office/drawing/2014/main" id="{D7097682-3692-46B7-8463-D2C02DEE1614}"/>
                </a:ext>
              </a:extLst>
            </p:cNvPr>
            <p:cNvSpPr/>
            <p:nvPr/>
          </p:nvSpPr>
          <p:spPr bwMode="auto">
            <a:xfrm>
              <a:off x="7580313" y="3341688"/>
              <a:ext cx="425450" cy="838200"/>
            </a:xfrm>
            <a:custGeom>
              <a:avLst/>
              <a:gdLst>
                <a:gd name="T0" fmla="*/ 58 w 60"/>
                <a:gd name="T1" fmla="*/ 118 h 118"/>
                <a:gd name="T2" fmla="*/ 57 w 60"/>
                <a:gd name="T3" fmla="*/ 117 h 118"/>
                <a:gd name="T4" fmla="*/ 1 w 60"/>
                <a:gd name="T5" fmla="*/ 87 h 118"/>
                <a:gd name="T6" fmla="*/ 0 w 60"/>
                <a:gd name="T7" fmla="*/ 85 h 118"/>
                <a:gd name="T8" fmla="*/ 0 w 60"/>
                <a:gd name="T9" fmla="*/ 1 h 118"/>
                <a:gd name="T10" fmla="*/ 1 w 60"/>
                <a:gd name="T11" fmla="*/ 0 h 118"/>
                <a:gd name="T12" fmla="*/ 3 w 60"/>
                <a:gd name="T13" fmla="*/ 0 h 118"/>
                <a:gd name="T14" fmla="*/ 59 w 60"/>
                <a:gd name="T15" fmla="*/ 31 h 118"/>
                <a:gd name="T16" fmla="*/ 60 w 60"/>
                <a:gd name="T17" fmla="*/ 32 h 118"/>
                <a:gd name="T18" fmla="*/ 60 w 60"/>
                <a:gd name="T19" fmla="*/ 116 h 118"/>
                <a:gd name="T20" fmla="*/ 59 w 60"/>
                <a:gd name="T21" fmla="*/ 117 h 118"/>
                <a:gd name="T22" fmla="*/ 58 w 60"/>
                <a:gd name="T23" fmla="*/ 118 h 118"/>
                <a:gd name="T24" fmla="*/ 3 w 60"/>
                <a:gd name="T25" fmla="*/ 84 h 118"/>
                <a:gd name="T26" fmla="*/ 56 w 60"/>
                <a:gd name="T27" fmla="*/ 113 h 118"/>
                <a:gd name="T28" fmla="*/ 56 w 60"/>
                <a:gd name="T29" fmla="*/ 33 h 118"/>
                <a:gd name="T30" fmla="*/ 3 w 60"/>
                <a:gd name="T31" fmla="*/ 4 h 118"/>
                <a:gd name="T32" fmla="*/ 3 w 60"/>
                <a:gd name="T33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18">
                  <a:moveTo>
                    <a:pt x="58" y="118"/>
                  </a:moveTo>
                  <a:cubicBezTo>
                    <a:pt x="58" y="118"/>
                    <a:pt x="57" y="118"/>
                    <a:pt x="57" y="11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6"/>
                    <a:pt x="0" y="86"/>
                    <a:pt x="0" y="8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59" y="117"/>
                    <a:pt x="59" y="117"/>
                  </a:cubicBezTo>
                  <a:cubicBezTo>
                    <a:pt x="59" y="118"/>
                    <a:pt x="58" y="118"/>
                    <a:pt x="58" y="118"/>
                  </a:cubicBezTo>
                  <a:close/>
                  <a:moveTo>
                    <a:pt x="3" y="84"/>
                  </a:moveTo>
                  <a:cubicBezTo>
                    <a:pt x="56" y="113"/>
                    <a:pt x="56" y="113"/>
                    <a:pt x="56" y="11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8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ṥlíďe">
              <a:extLst>
                <a:ext uri="{FF2B5EF4-FFF2-40B4-BE49-F238E27FC236}">
                  <a16:creationId xmlns:a16="http://schemas.microsoft.com/office/drawing/2014/main" id="{2C984B5E-4EFA-4854-81FC-15FB379B3C8E}"/>
                </a:ext>
              </a:extLst>
            </p:cNvPr>
            <p:cNvSpPr/>
            <p:nvPr/>
          </p:nvSpPr>
          <p:spPr bwMode="auto">
            <a:xfrm>
              <a:off x="7580313" y="1957388"/>
              <a:ext cx="425450" cy="766763"/>
            </a:xfrm>
            <a:custGeom>
              <a:avLst/>
              <a:gdLst>
                <a:gd name="T0" fmla="*/ 58 w 60"/>
                <a:gd name="T1" fmla="*/ 108 h 108"/>
                <a:gd name="T2" fmla="*/ 58 w 60"/>
                <a:gd name="T3" fmla="*/ 107 h 108"/>
                <a:gd name="T4" fmla="*/ 1 w 60"/>
                <a:gd name="T5" fmla="*/ 77 h 108"/>
                <a:gd name="T6" fmla="*/ 0 w 60"/>
                <a:gd name="T7" fmla="*/ 75 h 108"/>
                <a:gd name="T8" fmla="*/ 0 w 60"/>
                <a:gd name="T9" fmla="*/ 2 h 108"/>
                <a:gd name="T10" fmla="*/ 1 w 60"/>
                <a:gd name="T11" fmla="*/ 0 h 108"/>
                <a:gd name="T12" fmla="*/ 3 w 60"/>
                <a:gd name="T13" fmla="*/ 0 h 108"/>
                <a:gd name="T14" fmla="*/ 59 w 60"/>
                <a:gd name="T15" fmla="*/ 31 h 108"/>
                <a:gd name="T16" fmla="*/ 60 w 60"/>
                <a:gd name="T17" fmla="*/ 33 h 108"/>
                <a:gd name="T18" fmla="*/ 60 w 60"/>
                <a:gd name="T19" fmla="*/ 106 h 108"/>
                <a:gd name="T20" fmla="*/ 59 w 60"/>
                <a:gd name="T21" fmla="*/ 107 h 108"/>
                <a:gd name="T22" fmla="*/ 58 w 60"/>
                <a:gd name="T23" fmla="*/ 108 h 108"/>
                <a:gd name="T24" fmla="*/ 4 w 60"/>
                <a:gd name="T25" fmla="*/ 74 h 108"/>
                <a:gd name="T26" fmla="*/ 57 w 60"/>
                <a:gd name="T27" fmla="*/ 103 h 108"/>
                <a:gd name="T28" fmla="*/ 57 w 60"/>
                <a:gd name="T29" fmla="*/ 34 h 108"/>
                <a:gd name="T30" fmla="*/ 4 w 60"/>
                <a:gd name="T31" fmla="*/ 5 h 108"/>
                <a:gd name="T32" fmla="*/ 4 w 60"/>
                <a:gd name="T33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08">
                  <a:moveTo>
                    <a:pt x="58" y="108"/>
                  </a:moveTo>
                  <a:cubicBezTo>
                    <a:pt x="58" y="108"/>
                    <a:pt x="58" y="108"/>
                    <a:pt x="58" y="10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" y="76"/>
                    <a:pt x="0" y="76"/>
                    <a:pt x="0" y="7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3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7"/>
                    <a:pt x="59" y="107"/>
                  </a:cubicBezTo>
                  <a:cubicBezTo>
                    <a:pt x="59" y="108"/>
                    <a:pt x="59" y="108"/>
                    <a:pt x="58" y="108"/>
                  </a:cubicBezTo>
                  <a:close/>
                  <a:moveTo>
                    <a:pt x="4" y="74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7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ś1ïḓè">
              <a:extLst>
                <a:ext uri="{FF2B5EF4-FFF2-40B4-BE49-F238E27FC236}">
                  <a16:creationId xmlns:a16="http://schemas.microsoft.com/office/drawing/2014/main" id="{DF4B64D8-B27D-4117-AC4E-802EE586089A}"/>
                </a:ext>
              </a:extLst>
            </p:cNvPr>
            <p:cNvSpPr/>
            <p:nvPr/>
          </p:nvSpPr>
          <p:spPr bwMode="auto">
            <a:xfrm>
              <a:off x="6503988" y="2474913"/>
              <a:ext cx="1501775" cy="1079500"/>
            </a:xfrm>
            <a:custGeom>
              <a:avLst/>
              <a:gdLst>
                <a:gd name="T0" fmla="*/ 67 w 212"/>
                <a:gd name="T1" fmla="*/ 152 h 152"/>
                <a:gd name="T2" fmla="*/ 58 w 212"/>
                <a:gd name="T3" fmla="*/ 150 h 152"/>
                <a:gd name="T4" fmla="*/ 1 w 212"/>
                <a:gd name="T5" fmla="*/ 119 h 152"/>
                <a:gd name="T6" fmla="*/ 1 w 212"/>
                <a:gd name="T7" fmla="*/ 119 h 152"/>
                <a:gd name="T8" fmla="*/ 0 w 212"/>
                <a:gd name="T9" fmla="*/ 117 h 152"/>
                <a:gd name="T10" fmla="*/ 3 w 212"/>
                <a:gd name="T11" fmla="*/ 116 h 152"/>
                <a:gd name="T12" fmla="*/ 3 w 212"/>
                <a:gd name="T13" fmla="*/ 116 h 152"/>
                <a:gd name="T14" fmla="*/ 11 w 212"/>
                <a:gd name="T15" fmla="*/ 118 h 152"/>
                <a:gd name="T16" fmla="*/ 16 w 212"/>
                <a:gd name="T17" fmla="*/ 118 h 152"/>
                <a:gd name="T18" fmla="*/ 51 w 212"/>
                <a:gd name="T19" fmla="*/ 84 h 152"/>
                <a:gd name="T20" fmla="*/ 154 w 212"/>
                <a:gd name="T21" fmla="*/ 1 h 152"/>
                <a:gd name="T22" fmla="*/ 155 w 212"/>
                <a:gd name="T23" fmla="*/ 1 h 152"/>
                <a:gd name="T24" fmla="*/ 211 w 212"/>
                <a:gd name="T25" fmla="*/ 31 h 152"/>
                <a:gd name="T26" fmla="*/ 212 w 212"/>
                <a:gd name="T27" fmla="*/ 33 h 152"/>
                <a:gd name="T28" fmla="*/ 211 w 212"/>
                <a:gd name="T29" fmla="*/ 35 h 152"/>
                <a:gd name="T30" fmla="*/ 111 w 212"/>
                <a:gd name="T31" fmla="*/ 117 h 152"/>
                <a:gd name="T32" fmla="*/ 72 w 212"/>
                <a:gd name="T33" fmla="*/ 152 h 152"/>
                <a:gd name="T34" fmla="*/ 67 w 212"/>
                <a:gd name="T35" fmla="*/ 152 h 152"/>
                <a:gd name="T36" fmla="*/ 13 w 212"/>
                <a:gd name="T37" fmla="*/ 122 h 152"/>
                <a:gd name="T38" fmla="*/ 59 w 212"/>
                <a:gd name="T39" fmla="*/ 147 h 152"/>
                <a:gd name="T40" fmla="*/ 67 w 212"/>
                <a:gd name="T41" fmla="*/ 149 h 152"/>
                <a:gd name="T42" fmla="*/ 72 w 212"/>
                <a:gd name="T43" fmla="*/ 149 h 152"/>
                <a:gd name="T44" fmla="*/ 108 w 212"/>
                <a:gd name="T45" fmla="*/ 115 h 152"/>
                <a:gd name="T46" fmla="*/ 206 w 212"/>
                <a:gd name="T47" fmla="*/ 32 h 152"/>
                <a:gd name="T48" fmla="*/ 154 w 212"/>
                <a:gd name="T49" fmla="*/ 4 h 152"/>
                <a:gd name="T50" fmla="*/ 54 w 212"/>
                <a:gd name="T51" fmla="*/ 86 h 152"/>
                <a:gd name="T52" fmla="*/ 16 w 212"/>
                <a:gd name="T53" fmla="*/ 121 h 152"/>
                <a:gd name="T54" fmla="*/ 13 w 212"/>
                <a:gd name="T55" fmla="*/ 1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" h="152">
                  <a:moveTo>
                    <a:pt x="67" y="152"/>
                  </a:moveTo>
                  <a:cubicBezTo>
                    <a:pt x="64" y="152"/>
                    <a:pt x="61" y="152"/>
                    <a:pt x="58" y="15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19"/>
                    <a:pt x="0" y="118"/>
                    <a:pt x="0" y="117"/>
                  </a:cubicBezTo>
                  <a:cubicBezTo>
                    <a:pt x="1" y="116"/>
                    <a:pt x="2" y="116"/>
                    <a:pt x="3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5" y="118"/>
                    <a:pt x="8" y="118"/>
                    <a:pt x="11" y="118"/>
                  </a:cubicBezTo>
                  <a:cubicBezTo>
                    <a:pt x="12" y="118"/>
                    <a:pt x="14" y="118"/>
                    <a:pt x="16" y="118"/>
                  </a:cubicBezTo>
                  <a:cubicBezTo>
                    <a:pt x="27" y="116"/>
                    <a:pt x="32" y="112"/>
                    <a:pt x="51" y="84"/>
                  </a:cubicBezTo>
                  <a:cubicBezTo>
                    <a:pt x="71" y="57"/>
                    <a:pt x="101" y="15"/>
                    <a:pt x="154" y="1"/>
                  </a:cubicBezTo>
                  <a:cubicBezTo>
                    <a:pt x="154" y="0"/>
                    <a:pt x="154" y="0"/>
                    <a:pt x="155" y="1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2" y="32"/>
                    <a:pt x="212" y="32"/>
                    <a:pt x="212" y="33"/>
                  </a:cubicBezTo>
                  <a:cubicBezTo>
                    <a:pt x="212" y="34"/>
                    <a:pt x="212" y="34"/>
                    <a:pt x="211" y="35"/>
                  </a:cubicBezTo>
                  <a:cubicBezTo>
                    <a:pt x="159" y="49"/>
                    <a:pt x="130" y="90"/>
                    <a:pt x="111" y="117"/>
                  </a:cubicBezTo>
                  <a:cubicBezTo>
                    <a:pt x="91" y="145"/>
                    <a:pt x="85" y="150"/>
                    <a:pt x="72" y="152"/>
                  </a:cubicBezTo>
                  <a:cubicBezTo>
                    <a:pt x="71" y="152"/>
                    <a:pt x="69" y="152"/>
                    <a:pt x="67" y="152"/>
                  </a:cubicBezTo>
                  <a:close/>
                  <a:moveTo>
                    <a:pt x="13" y="122"/>
                  </a:moveTo>
                  <a:cubicBezTo>
                    <a:pt x="59" y="147"/>
                    <a:pt x="59" y="147"/>
                    <a:pt x="59" y="147"/>
                  </a:cubicBezTo>
                  <a:cubicBezTo>
                    <a:pt x="62" y="148"/>
                    <a:pt x="64" y="149"/>
                    <a:pt x="67" y="149"/>
                  </a:cubicBezTo>
                  <a:cubicBezTo>
                    <a:pt x="69" y="149"/>
                    <a:pt x="70" y="149"/>
                    <a:pt x="72" y="149"/>
                  </a:cubicBezTo>
                  <a:cubicBezTo>
                    <a:pt x="83" y="147"/>
                    <a:pt x="89" y="142"/>
                    <a:pt x="108" y="115"/>
                  </a:cubicBezTo>
                  <a:cubicBezTo>
                    <a:pt x="127" y="88"/>
                    <a:pt x="155" y="48"/>
                    <a:pt x="206" y="3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02" y="18"/>
                    <a:pt x="73" y="59"/>
                    <a:pt x="54" y="86"/>
                  </a:cubicBezTo>
                  <a:cubicBezTo>
                    <a:pt x="34" y="115"/>
                    <a:pt x="29" y="119"/>
                    <a:pt x="16" y="121"/>
                  </a:cubicBezTo>
                  <a:cubicBezTo>
                    <a:pt x="15" y="121"/>
                    <a:pt x="14" y="122"/>
                    <a:pt x="13" y="12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sľîde">
              <a:extLst>
                <a:ext uri="{FF2B5EF4-FFF2-40B4-BE49-F238E27FC236}">
                  <a16:creationId xmlns:a16="http://schemas.microsoft.com/office/drawing/2014/main" id="{655374CF-9D99-4FD3-B1B0-F383C3DDDCEA}"/>
                </a:ext>
              </a:extLst>
            </p:cNvPr>
            <p:cNvSpPr/>
            <p:nvPr/>
          </p:nvSpPr>
          <p:spPr bwMode="auto">
            <a:xfrm>
              <a:off x="6518276" y="3313113"/>
              <a:ext cx="403225" cy="220663"/>
            </a:xfrm>
            <a:custGeom>
              <a:avLst/>
              <a:gdLst>
                <a:gd name="T0" fmla="*/ 56 w 57"/>
                <a:gd name="T1" fmla="*/ 30 h 31"/>
                <a:gd name="T2" fmla="*/ 0 w 57"/>
                <a:gd name="T3" fmla="*/ 0 h 31"/>
                <a:gd name="T4" fmla="*/ 1 w 57"/>
                <a:gd name="T5" fmla="*/ 0 h 31"/>
                <a:gd name="T6" fmla="*/ 57 w 57"/>
                <a:gd name="T7" fmla="*/ 31 h 31"/>
                <a:gd name="T8" fmla="*/ 56 w 57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ṧļîḋê">
              <a:extLst>
                <a:ext uri="{FF2B5EF4-FFF2-40B4-BE49-F238E27FC236}">
                  <a16:creationId xmlns:a16="http://schemas.microsoft.com/office/drawing/2014/main" id="{696738D9-7861-468F-8109-4CA1876A1699}"/>
                </a:ext>
              </a:extLst>
            </p:cNvPr>
            <p:cNvSpPr/>
            <p:nvPr/>
          </p:nvSpPr>
          <p:spPr bwMode="auto">
            <a:xfrm>
              <a:off x="6503988" y="3298825"/>
              <a:ext cx="431800" cy="249238"/>
            </a:xfrm>
            <a:custGeom>
              <a:avLst/>
              <a:gdLst>
                <a:gd name="T0" fmla="*/ 59 w 61"/>
                <a:gd name="T1" fmla="*/ 34 h 35"/>
                <a:gd name="T2" fmla="*/ 58 w 61"/>
                <a:gd name="T3" fmla="*/ 34 h 35"/>
                <a:gd name="T4" fmla="*/ 58 w 61"/>
                <a:gd name="T5" fmla="*/ 34 h 35"/>
                <a:gd name="T6" fmla="*/ 1 w 61"/>
                <a:gd name="T7" fmla="*/ 3 h 35"/>
                <a:gd name="T8" fmla="*/ 0 w 61"/>
                <a:gd name="T9" fmla="*/ 1 h 35"/>
                <a:gd name="T10" fmla="*/ 3 w 61"/>
                <a:gd name="T11" fmla="*/ 0 h 35"/>
                <a:gd name="T12" fmla="*/ 3 w 61"/>
                <a:gd name="T13" fmla="*/ 0 h 35"/>
                <a:gd name="T14" fmla="*/ 60 w 61"/>
                <a:gd name="T15" fmla="*/ 31 h 35"/>
                <a:gd name="T16" fmla="*/ 61 w 61"/>
                <a:gd name="T17" fmla="*/ 33 h 35"/>
                <a:gd name="T18" fmla="*/ 59 w 61"/>
                <a:gd name="T19" fmla="*/ 34 h 35"/>
                <a:gd name="T20" fmla="*/ 59 w 61"/>
                <a:gd name="T2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5">
                  <a:moveTo>
                    <a:pt x="59" y="34"/>
                  </a:moveTo>
                  <a:cubicBezTo>
                    <a:pt x="59" y="34"/>
                    <a:pt x="59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1" y="32"/>
                    <a:pt x="61" y="33"/>
                  </a:cubicBezTo>
                  <a:cubicBezTo>
                    <a:pt x="61" y="34"/>
                    <a:pt x="60" y="35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s1îḋe">
              <a:extLst>
                <a:ext uri="{FF2B5EF4-FFF2-40B4-BE49-F238E27FC236}">
                  <a16:creationId xmlns:a16="http://schemas.microsoft.com/office/drawing/2014/main" id="{93EC9C28-A035-4E30-A1A7-F1D54B685D01}"/>
                </a:ext>
              </a:extLst>
            </p:cNvPr>
            <p:cNvSpPr/>
            <p:nvPr/>
          </p:nvSpPr>
          <p:spPr bwMode="auto">
            <a:xfrm>
              <a:off x="5597526" y="3597275"/>
              <a:ext cx="927100" cy="696913"/>
            </a:xfrm>
            <a:custGeom>
              <a:avLst/>
              <a:gdLst>
                <a:gd name="T0" fmla="*/ 129 w 131"/>
                <a:gd name="T1" fmla="*/ 98 h 98"/>
                <a:gd name="T2" fmla="*/ 128 w 131"/>
                <a:gd name="T3" fmla="*/ 98 h 98"/>
                <a:gd name="T4" fmla="*/ 128 w 131"/>
                <a:gd name="T5" fmla="*/ 98 h 98"/>
                <a:gd name="T6" fmla="*/ 128 w 131"/>
                <a:gd name="T7" fmla="*/ 98 h 98"/>
                <a:gd name="T8" fmla="*/ 72 w 131"/>
                <a:gd name="T9" fmla="*/ 67 h 98"/>
                <a:gd name="T10" fmla="*/ 24 w 131"/>
                <a:gd name="T11" fmla="*/ 25 h 98"/>
                <a:gd name="T12" fmla="*/ 1 w 131"/>
                <a:gd name="T13" fmla="*/ 3 h 98"/>
                <a:gd name="T14" fmla="*/ 1 w 131"/>
                <a:gd name="T15" fmla="*/ 1 h 98"/>
                <a:gd name="T16" fmla="*/ 3 w 131"/>
                <a:gd name="T17" fmla="*/ 0 h 98"/>
                <a:gd name="T18" fmla="*/ 3 w 131"/>
                <a:gd name="T19" fmla="*/ 0 h 98"/>
                <a:gd name="T20" fmla="*/ 3 w 131"/>
                <a:gd name="T21" fmla="*/ 0 h 98"/>
                <a:gd name="T22" fmla="*/ 59 w 131"/>
                <a:gd name="T23" fmla="*/ 31 h 98"/>
                <a:gd name="T24" fmla="*/ 83 w 131"/>
                <a:gd name="T25" fmla="*/ 53 h 98"/>
                <a:gd name="T26" fmla="*/ 130 w 131"/>
                <a:gd name="T27" fmla="*/ 95 h 98"/>
                <a:gd name="T28" fmla="*/ 131 w 131"/>
                <a:gd name="T29" fmla="*/ 96 h 98"/>
                <a:gd name="T30" fmla="*/ 129 w 131"/>
                <a:gd name="T31" fmla="*/ 98 h 98"/>
                <a:gd name="T32" fmla="*/ 129 w 131"/>
                <a:gd name="T33" fmla="*/ 98 h 98"/>
                <a:gd name="T34" fmla="*/ 16 w 131"/>
                <a:gd name="T35" fmla="*/ 11 h 98"/>
                <a:gd name="T36" fmla="*/ 26 w 131"/>
                <a:gd name="T37" fmla="*/ 23 h 98"/>
                <a:gd name="T38" fmla="*/ 74 w 131"/>
                <a:gd name="T39" fmla="*/ 64 h 98"/>
                <a:gd name="T40" fmla="*/ 104 w 131"/>
                <a:gd name="T41" fmla="*/ 81 h 98"/>
                <a:gd name="T42" fmla="*/ 80 w 131"/>
                <a:gd name="T43" fmla="*/ 56 h 98"/>
                <a:gd name="T44" fmla="*/ 58 w 131"/>
                <a:gd name="T45" fmla="*/ 34 h 98"/>
                <a:gd name="T46" fmla="*/ 16 w 131"/>
                <a:gd name="T47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98">
                  <a:moveTo>
                    <a:pt x="129" y="98"/>
                  </a:moveTo>
                  <a:cubicBezTo>
                    <a:pt x="129" y="98"/>
                    <a:pt x="129" y="98"/>
                    <a:pt x="128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51" y="55"/>
                    <a:pt x="36" y="39"/>
                    <a:pt x="24" y="25"/>
                  </a:cubicBezTo>
                  <a:cubicBezTo>
                    <a:pt x="14" y="13"/>
                    <a:pt x="7" y="6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4"/>
                    <a:pt x="72" y="41"/>
                    <a:pt x="83" y="53"/>
                  </a:cubicBezTo>
                  <a:cubicBezTo>
                    <a:pt x="94" y="67"/>
                    <a:pt x="109" y="83"/>
                    <a:pt x="130" y="95"/>
                  </a:cubicBezTo>
                  <a:cubicBezTo>
                    <a:pt x="130" y="95"/>
                    <a:pt x="131" y="95"/>
                    <a:pt x="131" y="96"/>
                  </a:cubicBezTo>
                  <a:cubicBezTo>
                    <a:pt x="131" y="97"/>
                    <a:pt x="130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lose/>
                  <a:moveTo>
                    <a:pt x="16" y="11"/>
                  </a:moveTo>
                  <a:cubicBezTo>
                    <a:pt x="19" y="15"/>
                    <a:pt x="22" y="18"/>
                    <a:pt x="26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95" y="72"/>
                    <a:pt x="87" y="64"/>
                    <a:pt x="80" y="56"/>
                  </a:cubicBezTo>
                  <a:cubicBezTo>
                    <a:pt x="70" y="44"/>
                    <a:pt x="63" y="37"/>
                    <a:pt x="58" y="34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ṥḷîďé">
              <a:extLst>
                <a:ext uri="{FF2B5EF4-FFF2-40B4-BE49-F238E27FC236}">
                  <a16:creationId xmlns:a16="http://schemas.microsoft.com/office/drawing/2014/main" id="{711B4C10-51A6-4955-A191-A8DD391F0743}"/>
                </a:ext>
              </a:extLst>
            </p:cNvPr>
            <p:cNvSpPr/>
            <p:nvPr/>
          </p:nvSpPr>
          <p:spPr bwMode="auto">
            <a:xfrm>
              <a:off x="5597526" y="3597275"/>
              <a:ext cx="927100" cy="696913"/>
            </a:xfrm>
            <a:custGeom>
              <a:avLst/>
              <a:gdLst>
                <a:gd name="T0" fmla="*/ 129 w 131"/>
                <a:gd name="T1" fmla="*/ 98 h 98"/>
                <a:gd name="T2" fmla="*/ 128 w 131"/>
                <a:gd name="T3" fmla="*/ 98 h 98"/>
                <a:gd name="T4" fmla="*/ 72 w 131"/>
                <a:gd name="T5" fmla="*/ 67 h 98"/>
                <a:gd name="T6" fmla="*/ 24 w 131"/>
                <a:gd name="T7" fmla="*/ 25 h 98"/>
                <a:gd name="T8" fmla="*/ 1 w 131"/>
                <a:gd name="T9" fmla="*/ 3 h 98"/>
                <a:gd name="T10" fmla="*/ 1 w 131"/>
                <a:gd name="T11" fmla="*/ 1 h 98"/>
                <a:gd name="T12" fmla="*/ 3 w 131"/>
                <a:gd name="T13" fmla="*/ 0 h 98"/>
                <a:gd name="T14" fmla="*/ 3 w 131"/>
                <a:gd name="T15" fmla="*/ 0 h 98"/>
                <a:gd name="T16" fmla="*/ 3 w 131"/>
                <a:gd name="T17" fmla="*/ 0 h 98"/>
                <a:gd name="T18" fmla="*/ 59 w 131"/>
                <a:gd name="T19" fmla="*/ 31 h 98"/>
                <a:gd name="T20" fmla="*/ 83 w 131"/>
                <a:gd name="T21" fmla="*/ 53 h 98"/>
                <a:gd name="T22" fmla="*/ 130 w 131"/>
                <a:gd name="T23" fmla="*/ 95 h 98"/>
                <a:gd name="T24" fmla="*/ 131 w 131"/>
                <a:gd name="T25" fmla="*/ 96 h 98"/>
                <a:gd name="T26" fmla="*/ 129 w 131"/>
                <a:gd name="T27" fmla="*/ 98 h 98"/>
                <a:gd name="T28" fmla="*/ 129 w 131"/>
                <a:gd name="T29" fmla="*/ 98 h 98"/>
                <a:gd name="T30" fmla="*/ 16 w 131"/>
                <a:gd name="T31" fmla="*/ 11 h 98"/>
                <a:gd name="T32" fmla="*/ 26 w 131"/>
                <a:gd name="T33" fmla="*/ 23 h 98"/>
                <a:gd name="T34" fmla="*/ 74 w 131"/>
                <a:gd name="T35" fmla="*/ 64 h 98"/>
                <a:gd name="T36" fmla="*/ 104 w 131"/>
                <a:gd name="T37" fmla="*/ 81 h 98"/>
                <a:gd name="T38" fmla="*/ 80 w 131"/>
                <a:gd name="T39" fmla="*/ 56 h 98"/>
                <a:gd name="T40" fmla="*/ 58 w 131"/>
                <a:gd name="T41" fmla="*/ 34 h 98"/>
                <a:gd name="T42" fmla="*/ 16 w 131"/>
                <a:gd name="T43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1" h="98">
                  <a:moveTo>
                    <a:pt x="129" y="98"/>
                  </a:moveTo>
                  <a:cubicBezTo>
                    <a:pt x="129" y="98"/>
                    <a:pt x="129" y="98"/>
                    <a:pt x="128" y="9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51" y="55"/>
                    <a:pt x="36" y="39"/>
                    <a:pt x="24" y="25"/>
                  </a:cubicBezTo>
                  <a:cubicBezTo>
                    <a:pt x="14" y="13"/>
                    <a:pt x="7" y="6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4"/>
                    <a:pt x="72" y="41"/>
                    <a:pt x="83" y="53"/>
                  </a:cubicBezTo>
                  <a:cubicBezTo>
                    <a:pt x="94" y="67"/>
                    <a:pt x="109" y="83"/>
                    <a:pt x="130" y="95"/>
                  </a:cubicBezTo>
                  <a:cubicBezTo>
                    <a:pt x="130" y="95"/>
                    <a:pt x="131" y="95"/>
                    <a:pt x="131" y="96"/>
                  </a:cubicBezTo>
                  <a:cubicBezTo>
                    <a:pt x="131" y="97"/>
                    <a:pt x="130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lose/>
                  <a:moveTo>
                    <a:pt x="16" y="11"/>
                  </a:moveTo>
                  <a:cubicBezTo>
                    <a:pt x="19" y="15"/>
                    <a:pt x="22" y="18"/>
                    <a:pt x="26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95" y="72"/>
                    <a:pt x="87" y="64"/>
                    <a:pt x="80" y="56"/>
                  </a:cubicBezTo>
                  <a:cubicBezTo>
                    <a:pt x="70" y="44"/>
                    <a:pt x="63" y="37"/>
                    <a:pt x="58" y="34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ṥḻídê">
              <a:extLst>
                <a:ext uri="{FF2B5EF4-FFF2-40B4-BE49-F238E27FC236}">
                  <a16:creationId xmlns:a16="http://schemas.microsoft.com/office/drawing/2014/main" id="{E90D2996-52EB-4BD2-AE14-315AC5385F94}"/>
                </a:ext>
              </a:extLst>
            </p:cNvPr>
            <p:cNvSpPr/>
            <p:nvPr/>
          </p:nvSpPr>
          <p:spPr bwMode="auto">
            <a:xfrm>
              <a:off x="4300538" y="2752725"/>
              <a:ext cx="2132013" cy="1114425"/>
            </a:xfrm>
            <a:custGeom>
              <a:avLst/>
              <a:gdLst>
                <a:gd name="T0" fmla="*/ 67 w 301"/>
                <a:gd name="T1" fmla="*/ 157 h 157"/>
                <a:gd name="T2" fmla="*/ 57 w 301"/>
                <a:gd name="T3" fmla="*/ 155 h 157"/>
                <a:gd name="T4" fmla="*/ 1 w 301"/>
                <a:gd name="T5" fmla="*/ 124 h 157"/>
                <a:gd name="T6" fmla="*/ 0 w 301"/>
                <a:gd name="T7" fmla="*/ 121 h 157"/>
                <a:gd name="T8" fmla="*/ 3 w 301"/>
                <a:gd name="T9" fmla="*/ 121 h 157"/>
                <a:gd name="T10" fmla="*/ 11 w 301"/>
                <a:gd name="T11" fmla="*/ 123 h 157"/>
                <a:gd name="T12" fmla="*/ 15 w 301"/>
                <a:gd name="T13" fmla="*/ 123 h 157"/>
                <a:gd name="T14" fmla="*/ 51 w 301"/>
                <a:gd name="T15" fmla="*/ 89 h 157"/>
                <a:gd name="T16" fmla="*/ 171 w 301"/>
                <a:gd name="T17" fmla="*/ 2 h 157"/>
                <a:gd name="T18" fmla="*/ 190 w 301"/>
                <a:gd name="T19" fmla="*/ 0 h 157"/>
                <a:gd name="T20" fmla="*/ 243 w 301"/>
                <a:gd name="T21" fmla="*/ 13 h 157"/>
                <a:gd name="T22" fmla="*/ 300 w 301"/>
                <a:gd name="T23" fmla="*/ 44 h 157"/>
                <a:gd name="T24" fmla="*/ 300 w 301"/>
                <a:gd name="T25" fmla="*/ 46 h 157"/>
                <a:gd name="T26" fmla="*/ 298 w 301"/>
                <a:gd name="T27" fmla="*/ 47 h 157"/>
                <a:gd name="T28" fmla="*/ 298 w 301"/>
                <a:gd name="T29" fmla="*/ 47 h 157"/>
                <a:gd name="T30" fmla="*/ 247 w 301"/>
                <a:gd name="T31" fmla="*/ 34 h 157"/>
                <a:gd name="T32" fmla="*/ 228 w 301"/>
                <a:gd name="T33" fmla="*/ 36 h 157"/>
                <a:gd name="T34" fmla="*/ 110 w 301"/>
                <a:gd name="T35" fmla="*/ 122 h 157"/>
                <a:gd name="T36" fmla="*/ 72 w 301"/>
                <a:gd name="T37" fmla="*/ 157 h 157"/>
                <a:gd name="T38" fmla="*/ 67 w 301"/>
                <a:gd name="T39" fmla="*/ 157 h 157"/>
                <a:gd name="T40" fmla="*/ 13 w 301"/>
                <a:gd name="T41" fmla="*/ 126 h 157"/>
                <a:gd name="T42" fmla="*/ 59 w 301"/>
                <a:gd name="T43" fmla="*/ 152 h 157"/>
                <a:gd name="T44" fmla="*/ 67 w 301"/>
                <a:gd name="T45" fmla="*/ 154 h 157"/>
                <a:gd name="T46" fmla="*/ 72 w 301"/>
                <a:gd name="T47" fmla="*/ 153 h 157"/>
                <a:gd name="T48" fmla="*/ 108 w 301"/>
                <a:gd name="T49" fmla="*/ 120 h 157"/>
                <a:gd name="T50" fmla="*/ 228 w 301"/>
                <a:gd name="T51" fmla="*/ 32 h 157"/>
                <a:gd name="T52" fmla="*/ 274 w 301"/>
                <a:gd name="T53" fmla="*/ 34 h 157"/>
                <a:gd name="T54" fmla="*/ 241 w 301"/>
                <a:gd name="T55" fmla="*/ 16 h 157"/>
                <a:gd name="T56" fmla="*/ 190 w 301"/>
                <a:gd name="T57" fmla="*/ 4 h 157"/>
                <a:gd name="T58" fmla="*/ 172 w 301"/>
                <a:gd name="T59" fmla="*/ 5 h 157"/>
                <a:gd name="T60" fmla="*/ 54 w 301"/>
                <a:gd name="T61" fmla="*/ 91 h 157"/>
                <a:gd name="T62" fmla="*/ 16 w 301"/>
                <a:gd name="T63" fmla="*/ 126 h 157"/>
                <a:gd name="T64" fmla="*/ 13 w 301"/>
                <a:gd name="T65" fmla="*/ 12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1" h="157">
                  <a:moveTo>
                    <a:pt x="67" y="157"/>
                  </a:moveTo>
                  <a:cubicBezTo>
                    <a:pt x="64" y="157"/>
                    <a:pt x="61" y="156"/>
                    <a:pt x="57" y="155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3"/>
                    <a:pt x="0" y="122"/>
                    <a:pt x="0" y="121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5" y="122"/>
                    <a:pt x="8" y="123"/>
                    <a:pt x="11" y="123"/>
                  </a:cubicBezTo>
                  <a:cubicBezTo>
                    <a:pt x="12" y="123"/>
                    <a:pt x="14" y="123"/>
                    <a:pt x="15" y="123"/>
                  </a:cubicBezTo>
                  <a:cubicBezTo>
                    <a:pt x="27" y="121"/>
                    <a:pt x="32" y="116"/>
                    <a:pt x="51" y="89"/>
                  </a:cubicBezTo>
                  <a:cubicBezTo>
                    <a:pt x="73" y="58"/>
                    <a:pt x="107" y="11"/>
                    <a:pt x="171" y="2"/>
                  </a:cubicBezTo>
                  <a:cubicBezTo>
                    <a:pt x="178" y="1"/>
                    <a:pt x="184" y="0"/>
                    <a:pt x="190" y="0"/>
                  </a:cubicBezTo>
                  <a:cubicBezTo>
                    <a:pt x="209" y="0"/>
                    <a:pt x="227" y="5"/>
                    <a:pt x="243" y="13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00" y="45"/>
                    <a:pt x="301" y="46"/>
                    <a:pt x="300" y="46"/>
                  </a:cubicBezTo>
                  <a:cubicBezTo>
                    <a:pt x="300" y="47"/>
                    <a:pt x="299" y="48"/>
                    <a:pt x="298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82" y="39"/>
                    <a:pt x="265" y="34"/>
                    <a:pt x="247" y="34"/>
                  </a:cubicBezTo>
                  <a:cubicBezTo>
                    <a:pt x="241" y="34"/>
                    <a:pt x="234" y="35"/>
                    <a:pt x="228" y="36"/>
                  </a:cubicBezTo>
                  <a:cubicBezTo>
                    <a:pt x="165" y="45"/>
                    <a:pt x="132" y="91"/>
                    <a:pt x="110" y="122"/>
                  </a:cubicBezTo>
                  <a:cubicBezTo>
                    <a:pt x="90" y="150"/>
                    <a:pt x="85" y="155"/>
                    <a:pt x="72" y="157"/>
                  </a:cubicBezTo>
                  <a:cubicBezTo>
                    <a:pt x="70" y="157"/>
                    <a:pt x="69" y="157"/>
                    <a:pt x="67" y="157"/>
                  </a:cubicBezTo>
                  <a:close/>
                  <a:moveTo>
                    <a:pt x="13" y="126"/>
                  </a:moveTo>
                  <a:cubicBezTo>
                    <a:pt x="59" y="152"/>
                    <a:pt x="59" y="152"/>
                    <a:pt x="59" y="152"/>
                  </a:cubicBezTo>
                  <a:cubicBezTo>
                    <a:pt x="62" y="153"/>
                    <a:pt x="64" y="154"/>
                    <a:pt x="67" y="154"/>
                  </a:cubicBezTo>
                  <a:cubicBezTo>
                    <a:pt x="69" y="154"/>
                    <a:pt x="70" y="154"/>
                    <a:pt x="72" y="153"/>
                  </a:cubicBezTo>
                  <a:cubicBezTo>
                    <a:pt x="83" y="152"/>
                    <a:pt x="88" y="147"/>
                    <a:pt x="108" y="120"/>
                  </a:cubicBezTo>
                  <a:cubicBezTo>
                    <a:pt x="130" y="88"/>
                    <a:pt x="163" y="41"/>
                    <a:pt x="228" y="32"/>
                  </a:cubicBezTo>
                  <a:cubicBezTo>
                    <a:pt x="244" y="30"/>
                    <a:pt x="260" y="31"/>
                    <a:pt x="274" y="34"/>
                  </a:cubicBezTo>
                  <a:cubicBezTo>
                    <a:pt x="241" y="16"/>
                    <a:pt x="241" y="16"/>
                    <a:pt x="241" y="16"/>
                  </a:cubicBezTo>
                  <a:cubicBezTo>
                    <a:pt x="226" y="8"/>
                    <a:pt x="209" y="4"/>
                    <a:pt x="190" y="4"/>
                  </a:cubicBezTo>
                  <a:cubicBezTo>
                    <a:pt x="184" y="4"/>
                    <a:pt x="178" y="4"/>
                    <a:pt x="172" y="5"/>
                  </a:cubicBezTo>
                  <a:cubicBezTo>
                    <a:pt x="109" y="14"/>
                    <a:pt x="76" y="60"/>
                    <a:pt x="54" y="91"/>
                  </a:cubicBezTo>
                  <a:cubicBezTo>
                    <a:pt x="34" y="119"/>
                    <a:pt x="29" y="124"/>
                    <a:pt x="16" y="126"/>
                  </a:cubicBezTo>
                  <a:cubicBezTo>
                    <a:pt x="15" y="126"/>
                    <a:pt x="14" y="126"/>
                    <a:pt x="13" y="12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şľiḋé">
              <a:extLst>
                <a:ext uri="{FF2B5EF4-FFF2-40B4-BE49-F238E27FC236}">
                  <a16:creationId xmlns:a16="http://schemas.microsoft.com/office/drawing/2014/main" id="{7136B43B-ABDA-4840-AE7C-939FD0DA86FA}"/>
                </a:ext>
              </a:extLst>
            </p:cNvPr>
            <p:cNvSpPr/>
            <p:nvPr/>
          </p:nvSpPr>
          <p:spPr bwMode="auto">
            <a:xfrm>
              <a:off x="4314826" y="3619500"/>
              <a:ext cx="403225" cy="219075"/>
            </a:xfrm>
            <a:custGeom>
              <a:avLst/>
              <a:gdLst>
                <a:gd name="T0" fmla="*/ 56 w 57"/>
                <a:gd name="T1" fmla="*/ 31 h 31"/>
                <a:gd name="T2" fmla="*/ 0 w 57"/>
                <a:gd name="T3" fmla="*/ 0 h 31"/>
                <a:gd name="T4" fmla="*/ 1 w 57"/>
                <a:gd name="T5" fmla="*/ 1 h 31"/>
                <a:gd name="T6" fmla="*/ 57 w 57"/>
                <a:gd name="T7" fmla="*/ 31 h 31"/>
                <a:gd name="T8" fmla="*/ 56 w 5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6" y="31"/>
                    <a:pt x="56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śľíďé">
              <a:extLst>
                <a:ext uri="{FF2B5EF4-FFF2-40B4-BE49-F238E27FC236}">
                  <a16:creationId xmlns:a16="http://schemas.microsoft.com/office/drawing/2014/main" id="{17882F38-103A-40BA-BE84-DD3798EB6CF8}"/>
                </a:ext>
              </a:extLst>
            </p:cNvPr>
            <p:cNvSpPr/>
            <p:nvPr/>
          </p:nvSpPr>
          <p:spPr bwMode="auto">
            <a:xfrm>
              <a:off x="4300538" y="3605213"/>
              <a:ext cx="431800" cy="247650"/>
            </a:xfrm>
            <a:custGeom>
              <a:avLst/>
              <a:gdLst>
                <a:gd name="T0" fmla="*/ 59 w 61"/>
                <a:gd name="T1" fmla="*/ 35 h 35"/>
                <a:gd name="T2" fmla="*/ 58 w 61"/>
                <a:gd name="T3" fmla="*/ 35 h 35"/>
                <a:gd name="T4" fmla="*/ 57 w 61"/>
                <a:gd name="T5" fmla="*/ 35 h 35"/>
                <a:gd name="T6" fmla="*/ 1 w 61"/>
                <a:gd name="T7" fmla="*/ 4 h 35"/>
                <a:gd name="T8" fmla="*/ 0 w 61"/>
                <a:gd name="T9" fmla="*/ 1 h 35"/>
                <a:gd name="T10" fmla="*/ 3 w 61"/>
                <a:gd name="T11" fmla="*/ 1 h 35"/>
                <a:gd name="T12" fmla="*/ 3 w 61"/>
                <a:gd name="T13" fmla="*/ 1 h 35"/>
                <a:gd name="T14" fmla="*/ 60 w 61"/>
                <a:gd name="T15" fmla="*/ 32 h 35"/>
                <a:gd name="T16" fmla="*/ 61 w 61"/>
                <a:gd name="T17" fmla="*/ 33 h 35"/>
                <a:gd name="T18" fmla="*/ 59 w 61"/>
                <a:gd name="T19" fmla="*/ 35 h 35"/>
                <a:gd name="T20" fmla="*/ 59 w 61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5">
                  <a:moveTo>
                    <a:pt x="59" y="35"/>
                  </a:moveTo>
                  <a:cubicBezTo>
                    <a:pt x="59" y="35"/>
                    <a:pt x="58" y="35"/>
                    <a:pt x="58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3"/>
                    <a:pt x="61" y="33"/>
                  </a:cubicBezTo>
                  <a:cubicBezTo>
                    <a:pt x="61" y="34"/>
                    <a:pt x="60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ṧlíḍê">
              <a:extLst>
                <a:ext uri="{FF2B5EF4-FFF2-40B4-BE49-F238E27FC236}">
                  <a16:creationId xmlns:a16="http://schemas.microsoft.com/office/drawing/2014/main" id="{F6B713BA-F2FB-4F35-921F-8CCC38A2201D}"/>
                </a:ext>
              </a:extLst>
            </p:cNvPr>
            <p:cNvSpPr/>
            <p:nvPr/>
          </p:nvSpPr>
          <p:spPr bwMode="auto">
            <a:xfrm>
              <a:off x="4321176" y="3625850"/>
              <a:ext cx="425450" cy="227013"/>
            </a:xfrm>
            <a:custGeom>
              <a:avLst/>
              <a:gdLst>
                <a:gd name="T0" fmla="*/ 56 w 60"/>
                <a:gd name="T1" fmla="*/ 30 h 32"/>
                <a:gd name="T2" fmla="*/ 0 w 60"/>
                <a:gd name="T3" fmla="*/ 0 h 32"/>
                <a:gd name="T4" fmla="*/ 3 w 60"/>
                <a:gd name="T5" fmla="*/ 1 h 32"/>
                <a:gd name="T6" fmla="*/ 60 w 60"/>
                <a:gd name="T7" fmla="*/ 32 h 32"/>
                <a:gd name="T8" fmla="*/ 56 w 60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2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8" y="31"/>
                    <a:pt x="57" y="31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ṣḻiḑe">
              <a:extLst>
                <a:ext uri="{FF2B5EF4-FFF2-40B4-BE49-F238E27FC236}">
                  <a16:creationId xmlns:a16="http://schemas.microsoft.com/office/drawing/2014/main" id="{E2B66817-7481-4678-8251-139D42C1AC56}"/>
                </a:ext>
              </a:extLst>
            </p:cNvPr>
            <p:cNvSpPr/>
            <p:nvPr/>
          </p:nvSpPr>
          <p:spPr bwMode="auto">
            <a:xfrm>
              <a:off x="4306888" y="3611563"/>
              <a:ext cx="446088" cy="249238"/>
            </a:xfrm>
            <a:custGeom>
              <a:avLst/>
              <a:gdLst>
                <a:gd name="T0" fmla="*/ 62 w 63"/>
                <a:gd name="T1" fmla="*/ 35 h 35"/>
                <a:gd name="T2" fmla="*/ 61 w 63"/>
                <a:gd name="T3" fmla="*/ 35 h 35"/>
                <a:gd name="T4" fmla="*/ 57 w 63"/>
                <a:gd name="T5" fmla="*/ 34 h 35"/>
                <a:gd name="T6" fmla="*/ 1 w 63"/>
                <a:gd name="T7" fmla="*/ 3 h 35"/>
                <a:gd name="T8" fmla="*/ 0 w 63"/>
                <a:gd name="T9" fmla="*/ 1 h 35"/>
                <a:gd name="T10" fmla="*/ 2 w 63"/>
                <a:gd name="T11" fmla="*/ 0 h 35"/>
                <a:gd name="T12" fmla="*/ 6 w 63"/>
                <a:gd name="T13" fmla="*/ 1 h 35"/>
                <a:gd name="T14" fmla="*/ 6 w 63"/>
                <a:gd name="T15" fmla="*/ 2 h 35"/>
                <a:gd name="T16" fmla="*/ 62 w 63"/>
                <a:gd name="T17" fmla="*/ 32 h 35"/>
                <a:gd name="T18" fmla="*/ 63 w 63"/>
                <a:gd name="T19" fmla="*/ 34 h 35"/>
                <a:gd name="T20" fmla="*/ 62 w 63"/>
                <a:gd name="T21" fmla="*/ 35 h 35"/>
                <a:gd name="T22" fmla="*/ 62 w 63"/>
                <a:gd name="T2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35">
                  <a:moveTo>
                    <a:pt x="62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9" y="35"/>
                    <a:pt x="57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3"/>
                    <a:pt x="63" y="34"/>
                  </a:cubicBezTo>
                  <a:cubicBezTo>
                    <a:pt x="63" y="35"/>
                    <a:pt x="63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ṡ1îďé">
              <a:extLst>
                <a:ext uri="{FF2B5EF4-FFF2-40B4-BE49-F238E27FC236}">
                  <a16:creationId xmlns:a16="http://schemas.microsoft.com/office/drawing/2014/main" id="{5AFCE379-349A-46B2-AF7D-4C76B7B7A19E}"/>
                </a:ext>
              </a:extLst>
            </p:cNvPr>
            <p:cNvSpPr/>
            <p:nvPr/>
          </p:nvSpPr>
          <p:spPr bwMode="auto">
            <a:xfrm>
              <a:off x="6510338" y="2474913"/>
              <a:ext cx="1495425" cy="1079500"/>
            </a:xfrm>
            <a:custGeom>
              <a:avLst/>
              <a:gdLst>
                <a:gd name="T0" fmla="*/ 66 w 211"/>
                <a:gd name="T1" fmla="*/ 152 h 152"/>
                <a:gd name="T2" fmla="*/ 61 w 211"/>
                <a:gd name="T3" fmla="*/ 152 h 152"/>
                <a:gd name="T4" fmla="*/ 57 w 211"/>
                <a:gd name="T5" fmla="*/ 150 h 152"/>
                <a:gd name="T6" fmla="*/ 1 w 211"/>
                <a:gd name="T7" fmla="*/ 120 h 152"/>
                <a:gd name="T8" fmla="*/ 0 w 211"/>
                <a:gd name="T9" fmla="*/ 117 h 152"/>
                <a:gd name="T10" fmla="*/ 2 w 211"/>
                <a:gd name="T11" fmla="*/ 116 h 152"/>
                <a:gd name="T12" fmla="*/ 6 w 211"/>
                <a:gd name="T13" fmla="*/ 118 h 152"/>
                <a:gd name="T14" fmla="*/ 15 w 211"/>
                <a:gd name="T15" fmla="*/ 118 h 152"/>
                <a:gd name="T16" fmla="*/ 23 w 211"/>
                <a:gd name="T17" fmla="*/ 116 h 152"/>
                <a:gd name="T18" fmla="*/ 26 w 211"/>
                <a:gd name="T19" fmla="*/ 114 h 152"/>
                <a:gd name="T20" fmla="*/ 29 w 211"/>
                <a:gd name="T21" fmla="*/ 111 h 152"/>
                <a:gd name="T22" fmla="*/ 33 w 211"/>
                <a:gd name="T23" fmla="*/ 107 h 152"/>
                <a:gd name="T24" fmla="*/ 50 w 211"/>
                <a:gd name="T25" fmla="*/ 84 h 152"/>
                <a:gd name="T26" fmla="*/ 76 w 211"/>
                <a:gd name="T27" fmla="*/ 50 h 152"/>
                <a:gd name="T28" fmla="*/ 93 w 211"/>
                <a:gd name="T29" fmla="*/ 34 h 152"/>
                <a:gd name="T30" fmla="*/ 109 w 211"/>
                <a:gd name="T31" fmla="*/ 21 h 152"/>
                <a:gd name="T32" fmla="*/ 130 w 211"/>
                <a:gd name="T33" fmla="*/ 9 h 152"/>
                <a:gd name="T34" fmla="*/ 153 w 211"/>
                <a:gd name="T35" fmla="*/ 1 h 152"/>
                <a:gd name="T36" fmla="*/ 154 w 211"/>
                <a:gd name="T37" fmla="*/ 1 h 152"/>
                <a:gd name="T38" fmla="*/ 210 w 211"/>
                <a:gd name="T39" fmla="*/ 31 h 152"/>
                <a:gd name="T40" fmla="*/ 211 w 211"/>
                <a:gd name="T41" fmla="*/ 33 h 152"/>
                <a:gd name="T42" fmla="*/ 210 w 211"/>
                <a:gd name="T43" fmla="*/ 35 h 152"/>
                <a:gd name="T44" fmla="*/ 188 w 211"/>
                <a:gd name="T45" fmla="*/ 43 h 152"/>
                <a:gd name="T46" fmla="*/ 168 w 211"/>
                <a:gd name="T47" fmla="*/ 54 h 152"/>
                <a:gd name="T48" fmla="*/ 151 w 211"/>
                <a:gd name="T49" fmla="*/ 67 h 152"/>
                <a:gd name="T50" fmla="*/ 135 w 211"/>
                <a:gd name="T51" fmla="*/ 83 h 152"/>
                <a:gd name="T52" fmla="*/ 110 w 211"/>
                <a:gd name="T53" fmla="*/ 117 h 152"/>
                <a:gd name="T54" fmla="*/ 92 w 211"/>
                <a:gd name="T55" fmla="*/ 140 h 152"/>
                <a:gd name="T56" fmla="*/ 88 w 211"/>
                <a:gd name="T57" fmla="*/ 145 h 152"/>
                <a:gd name="T58" fmla="*/ 84 w 211"/>
                <a:gd name="T59" fmla="*/ 147 h 152"/>
                <a:gd name="T60" fmla="*/ 80 w 211"/>
                <a:gd name="T61" fmla="*/ 149 h 152"/>
                <a:gd name="T62" fmla="*/ 71 w 211"/>
                <a:gd name="T63" fmla="*/ 152 h 152"/>
                <a:gd name="T64" fmla="*/ 66 w 211"/>
                <a:gd name="T65" fmla="*/ 152 h 152"/>
                <a:gd name="T66" fmla="*/ 12 w 211"/>
                <a:gd name="T67" fmla="*/ 122 h 152"/>
                <a:gd name="T68" fmla="*/ 59 w 211"/>
                <a:gd name="T69" fmla="*/ 147 h 152"/>
                <a:gd name="T70" fmla="*/ 62 w 211"/>
                <a:gd name="T71" fmla="*/ 148 h 152"/>
                <a:gd name="T72" fmla="*/ 71 w 211"/>
                <a:gd name="T73" fmla="*/ 149 h 152"/>
                <a:gd name="T74" fmla="*/ 79 w 211"/>
                <a:gd name="T75" fmla="*/ 146 h 152"/>
                <a:gd name="T76" fmla="*/ 82 w 211"/>
                <a:gd name="T77" fmla="*/ 144 h 152"/>
                <a:gd name="T78" fmla="*/ 85 w 211"/>
                <a:gd name="T79" fmla="*/ 142 h 152"/>
                <a:gd name="T80" fmla="*/ 90 w 211"/>
                <a:gd name="T81" fmla="*/ 137 h 152"/>
                <a:gd name="T82" fmla="*/ 107 w 211"/>
                <a:gd name="T83" fmla="*/ 115 h 152"/>
                <a:gd name="T84" fmla="*/ 133 w 211"/>
                <a:gd name="T85" fmla="*/ 81 h 152"/>
                <a:gd name="T86" fmla="*/ 149 w 211"/>
                <a:gd name="T87" fmla="*/ 65 h 152"/>
                <a:gd name="T88" fmla="*/ 166 w 211"/>
                <a:gd name="T89" fmla="*/ 51 h 152"/>
                <a:gd name="T90" fmla="*/ 186 w 211"/>
                <a:gd name="T91" fmla="*/ 40 h 152"/>
                <a:gd name="T92" fmla="*/ 205 w 211"/>
                <a:gd name="T93" fmla="*/ 32 h 152"/>
                <a:gd name="T94" fmla="*/ 153 w 211"/>
                <a:gd name="T95" fmla="*/ 4 h 152"/>
                <a:gd name="T96" fmla="*/ 131 w 211"/>
                <a:gd name="T97" fmla="*/ 12 h 152"/>
                <a:gd name="T98" fmla="*/ 111 w 211"/>
                <a:gd name="T99" fmla="*/ 24 h 152"/>
                <a:gd name="T100" fmla="*/ 95 w 211"/>
                <a:gd name="T101" fmla="*/ 36 h 152"/>
                <a:gd name="T102" fmla="*/ 79 w 211"/>
                <a:gd name="T103" fmla="*/ 53 h 152"/>
                <a:gd name="T104" fmla="*/ 53 w 211"/>
                <a:gd name="T105" fmla="*/ 86 h 152"/>
                <a:gd name="T106" fmla="*/ 36 w 211"/>
                <a:gd name="T107" fmla="*/ 109 h 152"/>
                <a:gd name="T108" fmla="*/ 31 w 211"/>
                <a:gd name="T109" fmla="*/ 114 h 152"/>
                <a:gd name="T110" fmla="*/ 28 w 211"/>
                <a:gd name="T111" fmla="*/ 117 h 152"/>
                <a:gd name="T112" fmla="*/ 24 w 211"/>
                <a:gd name="T113" fmla="*/ 119 h 152"/>
                <a:gd name="T114" fmla="*/ 15 w 211"/>
                <a:gd name="T115" fmla="*/ 121 h 152"/>
                <a:gd name="T116" fmla="*/ 12 w 211"/>
                <a:gd name="T117" fmla="*/ 1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1" h="152">
                  <a:moveTo>
                    <a:pt x="66" y="152"/>
                  </a:moveTo>
                  <a:cubicBezTo>
                    <a:pt x="65" y="152"/>
                    <a:pt x="63" y="152"/>
                    <a:pt x="61" y="152"/>
                  </a:cubicBezTo>
                  <a:cubicBezTo>
                    <a:pt x="60" y="151"/>
                    <a:pt x="59" y="151"/>
                    <a:pt x="57" y="15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19"/>
                    <a:pt x="0" y="118"/>
                    <a:pt x="0" y="117"/>
                  </a:cubicBezTo>
                  <a:cubicBezTo>
                    <a:pt x="1" y="116"/>
                    <a:pt x="2" y="116"/>
                    <a:pt x="2" y="116"/>
                  </a:cubicBezTo>
                  <a:cubicBezTo>
                    <a:pt x="4" y="117"/>
                    <a:pt x="5" y="117"/>
                    <a:pt x="6" y="118"/>
                  </a:cubicBezTo>
                  <a:cubicBezTo>
                    <a:pt x="8" y="118"/>
                    <a:pt x="11" y="118"/>
                    <a:pt x="15" y="118"/>
                  </a:cubicBezTo>
                  <a:cubicBezTo>
                    <a:pt x="18" y="117"/>
                    <a:pt x="20" y="117"/>
                    <a:pt x="23" y="116"/>
                  </a:cubicBezTo>
                  <a:cubicBezTo>
                    <a:pt x="24" y="115"/>
                    <a:pt x="25" y="115"/>
                    <a:pt x="26" y="114"/>
                  </a:cubicBezTo>
                  <a:cubicBezTo>
                    <a:pt x="27" y="113"/>
                    <a:pt x="28" y="112"/>
                    <a:pt x="29" y="111"/>
                  </a:cubicBezTo>
                  <a:cubicBezTo>
                    <a:pt x="30" y="110"/>
                    <a:pt x="32" y="108"/>
                    <a:pt x="33" y="107"/>
                  </a:cubicBezTo>
                  <a:cubicBezTo>
                    <a:pt x="37" y="102"/>
                    <a:pt x="42" y="96"/>
                    <a:pt x="50" y="84"/>
                  </a:cubicBezTo>
                  <a:cubicBezTo>
                    <a:pt x="58" y="74"/>
                    <a:pt x="66" y="62"/>
                    <a:pt x="76" y="50"/>
                  </a:cubicBezTo>
                  <a:cubicBezTo>
                    <a:pt x="82" y="44"/>
                    <a:pt x="87" y="39"/>
                    <a:pt x="93" y="34"/>
                  </a:cubicBezTo>
                  <a:cubicBezTo>
                    <a:pt x="98" y="29"/>
                    <a:pt x="104" y="25"/>
                    <a:pt x="109" y="21"/>
                  </a:cubicBezTo>
                  <a:cubicBezTo>
                    <a:pt x="116" y="16"/>
                    <a:pt x="123" y="12"/>
                    <a:pt x="130" y="9"/>
                  </a:cubicBezTo>
                  <a:cubicBezTo>
                    <a:pt x="137" y="5"/>
                    <a:pt x="145" y="3"/>
                    <a:pt x="153" y="1"/>
                  </a:cubicBezTo>
                  <a:cubicBezTo>
                    <a:pt x="153" y="0"/>
                    <a:pt x="153" y="0"/>
                    <a:pt x="154" y="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2"/>
                    <a:pt x="211" y="32"/>
                    <a:pt x="211" y="33"/>
                  </a:cubicBezTo>
                  <a:cubicBezTo>
                    <a:pt x="211" y="34"/>
                    <a:pt x="211" y="34"/>
                    <a:pt x="210" y="35"/>
                  </a:cubicBezTo>
                  <a:cubicBezTo>
                    <a:pt x="202" y="37"/>
                    <a:pt x="195" y="39"/>
                    <a:pt x="188" y="43"/>
                  </a:cubicBezTo>
                  <a:cubicBezTo>
                    <a:pt x="181" y="46"/>
                    <a:pt x="174" y="50"/>
                    <a:pt x="168" y="54"/>
                  </a:cubicBezTo>
                  <a:cubicBezTo>
                    <a:pt x="162" y="58"/>
                    <a:pt x="157" y="62"/>
                    <a:pt x="151" y="67"/>
                  </a:cubicBezTo>
                  <a:cubicBezTo>
                    <a:pt x="146" y="72"/>
                    <a:pt x="141" y="77"/>
                    <a:pt x="135" y="83"/>
                  </a:cubicBezTo>
                  <a:cubicBezTo>
                    <a:pt x="125" y="95"/>
                    <a:pt x="117" y="107"/>
                    <a:pt x="110" y="117"/>
                  </a:cubicBezTo>
                  <a:cubicBezTo>
                    <a:pt x="101" y="128"/>
                    <a:pt x="97" y="135"/>
                    <a:pt x="92" y="140"/>
                  </a:cubicBezTo>
                  <a:cubicBezTo>
                    <a:pt x="91" y="142"/>
                    <a:pt x="89" y="143"/>
                    <a:pt x="88" y="145"/>
                  </a:cubicBezTo>
                  <a:cubicBezTo>
                    <a:pt x="86" y="146"/>
                    <a:pt x="85" y="147"/>
                    <a:pt x="84" y="147"/>
                  </a:cubicBezTo>
                  <a:cubicBezTo>
                    <a:pt x="83" y="148"/>
                    <a:pt x="82" y="149"/>
                    <a:pt x="80" y="149"/>
                  </a:cubicBezTo>
                  <a:cubicBezTo>
                    <a:pt x="78" y="151"/>
                    <a:pt x="75" y="151"/>
                    <a:pt x="71" y="152"/>
                  </a:cubicBezTo>
                  <a:cubicBezTo>
                    <a:pt x="70" y="152"/>
                    <a:pt x="68" y="152"/>
                    <a:pt x="66" y="152"/>
                  </a:cubicBezTo>
                  <a:close/>
                  <a:moveTo>
                    <a:pt x="12" y="122"/>
                  </a:moveTo>
                  <a:cubicBezTo>
                    <a:pt x="59" y="147"/>
                    <a:pt x="59" y="147"/>
                    <a:pt x="59" y="147"/>
                  </a:cubicBezTo>
                  <a:cubicBezTo>
                    <a:pt x="60" y="148"/>
                    <a:pt x="61" y="148"/>
                    <a:pt x="62" y="148"/>
                  </a:cubicBezTo>
                  <a:cubicBezTo>
                    <a:pt x="65" y="149"/>
                    <a:pt x="67" y="149"/>
                    <a:pt x="71" y="149"/>
                  </a:cubicBezTo>
                  <a:cubicBezTo>
                    <a:pt x="74" y="148"/>
                    <a:pt x="77" y="147"/>
                    <a:pt x="79" y="146"/>
                  </a:cubicBezTo>
                  <a:cubicBezTo>
                    <a:pt x="80" y="146"/>
                    <a:pt x="81" y="145"/>
                    <a:pt x="82" y="144"/>
                  </a:cubicBezTo>
                  <a:cubicBezTo>
                    <a:pt x="83" y="144"/>
                    <a:pt x="84" y="143"/>
                    <a:pt x="85" y="142"/>
                  </a:cubicBezTo>
                  <a:cubicBezTo>
                    <a:pt x="87" y="141"/>
                    <a:pt x="88" y="139"/>
                    <a:pt x="90" y="137"/>
                  </a:cubicBezTo>
                  <a:cubicBezTo>
                    <a:pt x="94" y="133"/>
                    <a:pt x="99" y="126"/>
                    <a:pt x="107" y="115"/>
                  </a:cubicBezTo>
                  <a:cubicBezTo>
                    <a:pt x="114" y="105"/>
                    <a:pt x="122" y="93"/>
                    <a:pt x="133" y="81"/>
                  </a:cubicBezTo>
                  <a:cubicBezTo>
                    <a:pt x="138" y="75"/>
                    <a:pt x="144" y="70"/>
                    <a:pt x="149" y="65"/>
                  </a:cubicBezTo>
                  <a:cubicBezTo>
                    <a:pt x="154" y="60"/>
                    <a:pt x="160" y="55"/>
                    <a:pt x="166" y="51"/>
                  </a:cubicBezTo>
                  <a:cubicBezTo>
                    <a:pt x="172" y="47"/>
                    <a:pt x="179" y="43"/>
                    <a:pt x="186" y="40"/>
                  </a:cubicBezTo>
                  <a:cubicBezTo>
                    <a:pt x="192" y="37"/>
                    <a:pt x="199" y="34"/>
                    <a:pt x="205" y="32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45" y="6"/>
                    <a:pt x="138" y="9"/>
                    <a:pt x="131" y="12"/>
                  </a:cubicBezTo>
                  <a:cubicBezTo>
                    <a:pt x="124" y="15"/>
                    <a:pt x="118" y="19"/>
                    <a:pt x="111" y="24"/>
                  </a:cubicBezTo>
                  <a:cubicBezTo>
                    <a:pt x="106" y="27"/>
                    <a:pt x="100" y="32"/>
                    <a:pt x="95" y="36"/>
                  </a:cubicBezTo>
                  <a:cubicBezTo>
                    <a:pt x="90" y="41"/>
                    <a:pt x="84" y="47"/>
                    <a:pt x="79" y="53"/>
                  </a:cubicBezTo>
                  <a:cubicBezTo>
                    <a:pt x="69" y="64"/>
                    <a:pt x="60" y="76"/>
                    <a:pt x="53" y="86"/>
                  </a:cubicBezTo>
                  <a:cubicBezTo>
                    <a:pt x="45" y="98"/>
                    <a:pt x="40" y="104"/>
                    <a:pt x="36" y="109"/>
                  </a:cubicBezTo>
                  <a:cubicBezTo>
                    <a:pt x="34" y="111"/>
                    <a:pt x="33" y="112"/>
                    <a:pt x="31" y="114"/>
                  </a:cubicBezTo>
                  <a:cubicBezTo>
                    <a:pt x="30" y="115"/>
                    <a:pt x="29" y="116"/>
                    <a:pt x="28" y="117"/>
                  </a:cubicBezTo>
                  <a:cubicBezTo>
                    <a:pt x="26" y="117"/>
                    <a:pt x="25" y="118"/>
                    <a:pt x="24" y="119"/>
                  </a:cubicBezTo>
                  <a:cubicBezTo>
                    <a:pt x="21" y="120"/>
                    <a:pt x="19" y="121"/>
                    <a:pt x="15" y="121"/>
                  </a:cubicBezTo>
                  <a:cubicBezTo>
                    <a:pt x="14" y="121"/>
                    <a:pt x="13" y="122"/>
                    <a:pt x="12" y="12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ṧḷîḑe">
              <a:extLst>
                <a:ext uri="{FF2B5EF4-FFF2-40B4-BE49-F238E27FC236}">
                  <a16:creationId xmlns:a16="http://schemas.microsoft.com/office/drawing/2014/main" id="{FAAC69A9-5E80-47BB-939F-5349F435721D}"/>
                </a:ext>
              </a:extLst>
            </p:cNvPr>
            <p:cNvSpPr/>
            <p:nvPr/>
          </p:nvSpPr>
          <p:spPr bwMode="auto">
            <a:xfrm>
              <a:off x="4329113" y="2744788"/>
              <a:ext cx="2074863" cy="1122363"/>
            </a:xfrm>
            <a:custGeom>
              <a:avLst/>
              <a:gdLst>
                <a:gd name="T0" fmla="*/ 63 w 293"/>
                <a:gd name="T1" fmla="*/ 158 h 158"/>
                <a:gd name="T2" fmla="*/ 58 w 293"/>
                <a:gd name="T3" fmla="*/ 157 h 158"/>
                <a:gd name="T4" fmla="*/ 58 w 293"/>
                <a:gd name="T5" fmla="*/ 157 h 158"/>
                <a:gd name="T6" fmla="*/ 1 w 293"/>
                <a:gd name="T7" fmla="*/ 127 h 158"/>
                <a:gd name="T8" fmla="*/ 0 w 293"/>
                <a:gd name="T9" fmla="*/ 124 h 158"/>
                <a:gd name="T10" fmla="*/ 3 w 293"/>
                <a:gd name="T11" fmla="*/ 123 h 158"/>
                <a:gd name="T12" fmla="*/ 11 w 293"/>
                <a:gd name="T13" fmla="*/ 124 h 158"/>
                <a:gd name="T14" fmla="*/ 19 w 293"/>
                <a:gd name="T15" fmla="*/ 121 h 158"/>
                <a:gd name="T16" fmla="*/ 23 w 293"/>
                <a:gd name="T17" fmla="*/ 120 h 158"/>
                <a:gd name="T18" fmla="*/ 26 w 293"/>
                <a:gd name="T19" fmla="*/ 117 h 158"/>
                <a:gd name="T20" fmla="*/ 30 w 293"/>
                <a:gd name="T21" fmla="*/ 112 h 158"/>
                <a:gd name="T22" fmla="*/ 47 w 293"/>
                <a:gd name="T23" fmla="*/ 90 h 158"/>
                <a:gd name="T24" fmla="*/ 73 w 293"/>
                <a:gd name="T25" fmla="*/ 56 h 158"/>
                <a:gd name="T26" fmla="*/ 90 w 293"/>
                <a:gd name="T27" fmla="*/ 40 h 158"/>
                <a:gd name="T28" fmla="*/ 106 w 293"/>
                <a:gd name="T29" fmla="*/ 27 h 158"/>
                <a:gd name="T30" fmla="*/ 127 w 293"/>
                <a:gd name="T31" fmla="*/ 15 h 158"/>
                <a:gd name="T32" fmla="*/ 167 w 293"/>
                <a:gd name="T33" fmla="*/ 3 h 158"/>
                <a:gd name="T34" fmla="*/ 215 w 293"/>
                <a:gd name="T35" fmla="*/ 5 h 158"/>
                <a:gd name="T36" fmla="*/ 235 w 293"/>
                <a:gd name="T37" fmla="*/ 12 h 158"/>
                <a:gd name="T38" fmla="*/ 292 w 293"/>
                <a:gd name="T39" fmla="*/ 43 h 158"/>
                <a:gd name="T40" fmla="*/ 292 w 293"/>
                <a:gd name="T41" fmla="*/ 45 h 158"/>
                <a:gd name="T42" fmla="*/ 290 w 293"/>
                <a:gd name="T43" fmla="*/ 46 h 158"/>
                <a:gd name="T44" fmla="*/ 270 w 293"/>
                <a:gd name="T45" fmla="*/ 39 h 158"/>
                <a:gd name="T46" fmla="*/ 224 w 293"/>
                <a:gd name="T47" fmla="*/ 37 h 158"/>
                <a:gd name="T48" fmla="*/ 185 w 293"/>
                <a:gd name="T49" fmla="*/ 48 h 158"/>
                <a:gd name="T50" fmla="*/ 164 w 293"/>
                <a:gd name="T51" fmla="*/ 60 h 158"/>
                <a:gd name="T52" fmla="*/ 148 w 293"/>
                <a:gd name="T53" fmla="*/ 73 h 158"/>
                <a:gd name="T54" fmla="*/ 132 w 293"/>
                <a:gd name="T55" fmla="*/ 89 h 158"/>
                <a:gd name="T56" fmla="*/ 106 w 293"/>
                <a:gd name="T57" fmla="*/ 123 h 158"/>
                <a:gd name="T58" fmla="*/ 89 w 293"/>
                <a:gd name="T59" fmla="*/ 145 h 158"/>
                <a:gd name="T60" fmla="*/ 84 w 293"/>
                <a:gd name="T61" fmla="*/ 150 h 158"/>
                <a:gd name="T62" fmla="*/ 81 w 293"/>
                <a:gd name="T63" fmla="*/ 153 h 158"/>
                <a:gd name="T64" fmla="*/ 77 w 293"/>
                <a:gd name="T65" fmla="*/ 155 h 158"/>
                <a:gd name="T66" fmla="*/ 68 w 293"/>
                <a:gd name="T67" fmla="*/ 158 h 158"/>
                <a:gd name="T68" fmla="*/ 63 w 293"/>
                <a:gd name="T69" fmla="*/ 158 h 158"/>
                <a:gd name="T70" fmla="*/ 59 w 293"/>
                <a:gd name="T71" fmla="*/ 154 h 158"/>
                <a:gd name="T72" fmla="*/ 68 w 293"/>
                <a:gd name="T73" fmla="*/ 154 h 158"/>
                <a:gd name="T74" fmla="*/ 76 w 293"/>
                <a:gd name="T75" fmla="*/ 152 h 158"/>
                <a:gd name="T76" fmla="*/ 79 w 293"/>
                <a:gd name="T77" fmla="*/ 150 h 158"/>
                <a:gd name="T78" fmla="*/ 82 w 293"/>
                <a:gd name="T79" fmla="*/ 148 h 158"/>
                <a:gd name="T80" fmla="*/ 87 w 293"/>
                <a:gd name="T81" fmla="*/ 143 h 158"/>
                <a:gd name="T82" fmla="*/ 104 w 293"/>
                <a:gd name="T83" fmla="*/ 121 h 158"/>
                <a:gd name="T84" fmla="*/ 130 w 293"/>
                <a:gd name="T85" fmla="*/ 87 h 158"/>
                <a:gd name="T86" fmla="*/ 146 w 293"/>
                <a:gd name="T87" fmla="*/ 70 h 158"/>
                <a:gd name="T88" fmla="*/ 162 w 293"/>
                <a:gd name="T89" fmla="*/ 57 h 158"/>
                <a:gd name="T90" fmla="*/ 183 w 293"/>
                <a:gd name="T91" fmla="*/ 45 h 158"/>
                <a:gd name="T92" fmla="*/ 224 w 293"/>
                <a:gd name="T93" fmla="*/ 33 h 158"/>
                <a:gd name="T94" fmla="*/ 270 w 293"/>
                <a:gd name="T95" fmla="*/ 35 h 158"/>
                <a:gd name="T96" fmla="*/ 233 w 293"/>
                <a:gd name="T97" fmla="*/ 15 h 158"/>
                <a:gd name="T98" fmla="*/ 214 w 293"/>
                <a:gd name="T99" fmla="*/ 8 h 158"/>
                <a:gd name="T100" fmla="*/ 168 w 293"/>
                <a:gd name="T101" fmla="*/ 6 h 158"/>
                <a:gd name="T102" fmla="*/ 128 w 293"/>
                <a:gd name="T103" fmla="*/ 18 h 158"/>
                <a:gd name="T104" fmla="*/ 108 w 293"/>
                <a:gd name="T105" fmla="*/ 29 h 158"/>
                <a:gd name="T106" fmla="*/ 92 w 293"/>
                <a:gd name="T107" fmla="*/ 42 h 158"/>
                <a:gd name="T108" fmla="*/ 76 w 293"/>
                <a:gd name="T109" fmla="*/ 58 h 158"/>
                <a:gd name="T110" fmla="*/ 50 w 293"/>
                <a:gd name="T111" fmla="*/ 92 h 158"/>
                <a:gd name="T112" fmla="*/ 33 w 293"/>
                <a:gd name="T113" fmla="*/ 115 h 158"/>
                <a:gd name="T114" fmla="*/ 28 w 293"/>
                <a:gd name="T115" fmla="*/ 120 h 158"/>
                <a:gd name="T116" fmla="*/ 25 w 293"/>
                <a:gd name="T117" fmla="*/ 122 h 158"/>
                <a:gd name="T118" fmla="*/ 21 w 293"/>
                <a:gd name="T119" fmla="*/ 125 h 158"/>
                <a:gd name="T120" fmla="*/ 12 w 293"/>
                <a:gd name="T121" fmla="*/ 127 h 158"/>
                <a:gd name="T122" fmla="*/ 10 w 293"/>
                <a:gd name="T123" fmla="*/ 127 h 158"/>
                <a:gd name="T124" fmla="*/ 59 w 293"/>
                <a:gd name="T125" fmla="*/ 15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58">
                  <a:moveTo>
                    <a:pt x="63" y="158"/>
                  </a:moveTo>
                  <a:cubicBezTo>
                    <a:pt x="61" y="158"/>
                    <a:pt x="60" y="158"/>
                    <a:pt x="58" y="157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0" y="126"/>
                    <a:pt x="0" y="125"/>
                    <a:pt x="0" y="124"/>
                  </a:cubicBezTo>
                  <a:cubicBezTo>
                    <a:pt x="1" y="124"/>
                    <a:pt x="2" y="123"/>
                    <a:pt x="3" y="123"/>
                  </a:cubicBezTo>
                  <a:cubicBezTo>
                    <a:pt x="5" y="124"/>
                    <a:pt x="8" y="124"/>
                    <a:pt x="11" y="124"/>
                  </a:cubicBezTo>
                  <a:cubicBezTo>
                    <a:pt x="15" y="123"/>
                    <a:pt x="17" y="122"/>
                    <a:pt x="19" y="121"/>
                  </a:cubicBezTo>
                  <a:cubicBezTo>
                    <a:pt x="20" y="121"/>
                    <a:pt x="21" y="120"/>
                    <a:pt x="23" y="120"/>
                  </a:cubicBezTo>
                  <a:cubicBezTo>
                    <a:pt x="24" y="119"/>
                    <a:pt x="25" y="118"/>
                    <a:pt x="26" y="117"/>
                  </a:cubicBezTo>
                  <a:cubicBezTo>
                    <a:pt x="27" y="116"/>
                    <a:pt x="29" y="114"/>
                    <a:pt x="30" y="112"/>
                  </a:cubicBezTo>
                  <a:cubicBezTo>
                    <a:pt x="34" y="108"/>
                    <a:pt x="39" y="101"/>
                    <a:pt x="47" y="90"/>
                  </a:cubicBezTo>
                  <a:cubicBezTo>
                    <a:pt x="55" y="80"/>
                    <a:pt x="63" y="68"/>
                    <a:pt x="73" y="56"/>
                  </a:cubicBezTo>
                  <a:cubicBezTo>
                    <a:pt x="79" y="50"/>
                    <a:pt x="84" y="45"/>
                    <a:pt x="90" y="40"/>
                  </a:cubicBezTo>
                  <a:cubicBezTo>
                    <a:pt x="95" y="35"/>
                    <a:pt x="100" y="30"/>
                    <a:pt x="106" y="27"/>
                  </a:cubicBezTo>
                  <a:cubicBezTo>
                    <a:pt x="113" y="22"/>
                    <a:pt x="120" y="18"/>
                    <a:pt x="127" y="15"/>
                  </a:cubicBezTo>
                  <a:cubicBezTo>
                    <a:pt x="139" y="9"/>
                    <a:pt x="153" y="5"/>
                    <a:pt x="167" y="3"/>
                  </a:cubicBezTo>
                  <a:cubicBezTo>
                    <a:pt x="184" y="0"/>
                    <a:pt x="200" y="1"/>
                    <a:pt x="215" y="5"/>
                  </a:cubicBezTo>
                  <a:cubicBezTo>
                    <a:pt x="222" y="7"/>
                    <a:pt x="228" y="9"/>
                    <a:pt x="235" y="12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92" y="44"/>
                    <a:pt x="293" y="45"/>
                    <a:pt x="292" y="45"/>
                  </a:cubicBezTo>
                  <a:cubicBezTo>
                    <a:pt x="292" y="46"/>
                    <a:pt x="291" y="47"/>
                    <a:pt x="290" y="46"/>
                  </a:cubicBezTo>
                  <a:cubicBezTo>
                    <a:pt x="284" y="43"/>
                    <a:pt x="277" y="41"/>
                    <a:pt x="270" y="39"/>
                  </a:cubicBezTo>
                  <a:cubicBezTo>
                    <a:pt x="256" y="35"/>
                    <a:pt x="240" y="34"/>
                    <a:pt x="224" y="37"/>
                  </a:cubicBezTo>
                  <a:cubicBezTo>
                    <a:pt x="210" y="39"/>
                    <a:pt x="197" y="43"/>
                    <a:pt x="185" y="48"/>
                  </a:cubicBezTo>
                  <a:cubicBezTo>
                    <a:pt x="178" y="52"/>
                    <a:pt x="171" y="56"/>
                    <a:pt x="164" y="60"/>
                  </a:cubicBezTo>
                  <a:cubicBezTo>
                    <a:pt x="159" y="64"/>
                    <a:pt x="153" y="68"/>
                    <a:pt x="148" y="73"/>
                  </a:cubicBezTo>
                  <a:cubicBezTo>
                    <a:pt x="143" y="78"/>
                    <a:pt x="138" y="83"/>
                    <a:pt x="132" y="89"/>
                  </a:cubicBezTo>
                  <a:cubicBezTo>
                    <a:pt x="122" y="101"/>
                    <a:pt x="114" y="112"/>
                    <a:pt x="106" y="123"/>
                  </a:cubicBezTo>
                  <a:cubicBezTo>
                    <a:pt x="98" y="134"/>
                    <a:pt x="93" y="141"/>
                    <a:pt x="89" y="145"/>
                  </a:cubicBezTo>
                  <a:cubicBezTo>
                    <a:pt x="88" y="147"/>
                    <a:pt x="86" y="149"/>
                    <a:pt x="84" y="150"/>
                  </a:cubicBezTo>
                  <a:cubicBezTo>
                    <a:pt x="83" y="151"/>
                    <a:pt x="82" y="152"/>
                    <a:pt x="81" y="153"/>
                  </a:cubicBezTo>
                  <a:cubicBezTo>
                    <a:pt x="80" y="154"/>
                    <a:pt x="79" y="155"/>
                    <a:pt x="77" y="155"/>
                  </a:cubicBezTo>
                  <a:cubicBezTo>
                    <a:pt x="75" y="156"/>
                    <a:pt x="72" y="157"/>
                    <a:pt x="68" y="158"/>
                  </a:cubicBezTo>
                  <a:cubicBezTo>
                    <a:pt x="66" y="158"/>
                    <a:pt x="65" y="158"/>
                    <a:pt x="63" y="158"/>
                  </a:cubicBezTo>
                  <a:close/>
                  <a:moveTo>
                    <a:pt x="59" y="154"/>
                  </a:moveTo>
                  <a:cubicBezTo>
                    <a:pt x="62" y="155"/>
                    <a:pt x="64" y="155"/>
                    <a:pt x="68" y="154"/>
                  </a:cubicBezTo>
                  <a:cubicBezTo>
                    <a:pt x="71" y="154"/>
                    <a:pt x="74" y="153"/>
                    <a:pt x="76" y="152"/>
                  </a:cubicBezTo>
                  <a:cubicBezTo>
                    <a:pt x="77" y="152"/>
                    <a:pt x="78" y="151"/>
                    <a:pt x="79" y="150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4" y="146"/>
                    <a:pt x="85" y="145"/>
                    <a:pt x="87" y="143"/>
                  </a:cubicBezTo>
                  <a:cubicBezTo>
                    <a:pt x="91" y="138"/>
                    <a:pt x="96" y="132"/>
                    <a:pt x="104" y="121"/>
                  </a:cubicBezTo>
                  <a:cubicBezTo>
                    <a:pt x="111" y="110"/>
                    <a:pt x="119" y="99"/>
                    <a:pt x="130" y="87"/>
                  </a:cubicBezTo>
                  <a:cubicBezTo>
                    <a:pt x="135" y="81"/>
                    <a:pt x="140" y="75"/>
                    <a:pt x="146" y="70"/>
                  </a:cubicBezTo>
                  <a:cubicBezTo>
                    <a:pt x="151" y="65"/>
                    <a:pt x="157" y="61"/>
                    <a:pt x="162" y="57"/>
                  </a:cubicBezTo>
                  <a:cubicBezTo>
                    <a:pt x="169" y="53"/>
                    <a:pt x="176" y="49"/>
                    <a:pt x="183" y="45"/>
                  </a:cubicBezTo>
                  <a:cubicBezTo>
                    <a:pt x="196" y="39"/>
                    <a:pt x="209" y="35"/>
                    <a:pt x="224" y="33"/>
                  </a:cubicBezTo>
                  <a:cubicBezTo>
                    <a:pt x="240" y="31"/>
                    <a:pt x="255" y="32"/>
                    <a:pt x="270" y="3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27" y="12"/>
                    <a:pt x="221" y="10"/>
                    <a:pt x="214" y="8"/>
                  </a:cubicBezTo>
                  <a:cubicBezTo>
                    <a:pt x="200" y="4"/>
                    <a:pt x="184" y="4"/>
                    <a:pt x="168" y="6"/>
                  </a:cubicBezTo>
                  <a:cubicBezTo>
                    <a:pt x="154" y="8"/>
                    <a:pt x="140" y="12"/>
                    <a:pt x="128" y="18"/>
                  </a:cubicBezTo>
                  <a:cubicBezTo>
                    <a:pt x="121" y="21"/>
                    <a:pt x="114" y="25"/>
                    <a:pt x="108" y="29"/>
                  </a:cubicBezTo>
                  <a:cubicBezTo>
                    <a:pt x="102" y="33"/>
                    <a:pt x="97" y="37"/>
                    <a:pt x="92" y="42"/>
                  </a:cubicBezTo>
                  <a:cubicBezTo>
                    <a:pt x="86" y="47"/>
                    <a:pt x="81" y="52"/>
                    <a:pt x="76" y="58"/>
                  </a:cubicBezTo>
                  <a:cubicBezTo>
                    <a:pt x="66" y="70"/>
                    <a:pt x="57" y="82"/>
                    <a:pt x="50" y="92"/>
                  </a:cubicBezTo>
                  <a:cubicBezTo>
                    <a:pt x="42" y="103"/>
                    <a:pt x="37" y="110"/>
                    <a:pt x="33" y="115"/>
                  </a:cubicBezTo>
                  <a:cubicBezTo>
                    <a:pt x="31" y="117"/>
                    <a:pt x="30" y="118"/>
                    <a:pt x="28" y="120"/>
                  </a:cubicBezTo>
                  <a:cubicBezTo>
                    <a:pt x="27" y="121"/>
                    <a:pt x="26" y="122"/>
                    <a:pt x="25" y="122"/>
                  </a:cubicBezTo>
                  <a:cubicBezTo>
                    <a:pt x="23" y="123"/>
                    <a:pt x="22" y="124"/>
                    <a:pt x="21" y="125"/>
                  </a:cubicBezTo>
                  <a:cubicBezTo>
                    <a:pt x="18" y="126"/>
                    <a:pt x="16" y="126"/>
                    <a:pt x="12" y="127"/>
                  </a:cubicBezTo>
                  <a:cubicBezTo>
                    <a:pt x="11" y="127"/>
                    <a:pt x="10" y="127"/>
                    <a:pt x="10" y="127"/>
                  </a:cubicBezTo>
                  <a:lnTo>
                    <a:pt x="59" y="15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ṧḻíḓe">
              <a:extLst>
                <a:ext uri="{FF2B5EF4-FFF2-40B4-BE49-F238E27FC236}">
                  <a16:creationId xmlns:a16="http://schemas.microsoft.com/office/drawing/2014/main" id="{6A28B4DA-B8AC-4E95-95A6-B7EB17A553B9}"/>
                </a:ext>
              </a:extLst>
            </p:cNvPr>
            <p:cNvSpPr/>
            <p:nvPr/>
          </p:nvSpPr>
          <p:spPr bwMode="auto">
            <a:xfrm>
              <a:off x="5986463" y="2844800"/>
              <a:ext cx="431800" cy="234950"/>
            </a:xfrm>
            <a:custGeom>
              <a:avLst/>
              <a:gdLst>
                <a:gd name="T0" fmla="*/ 57 w 61"/>
                <a:gd name="T1" fmla="*/ 31 h 33"/>
                <a:gd name="T2" fmla="*/ 0 w 61"/>
                <a:gd name="T3" fmla="*/ 0 h 33"/>
                <a:gd name="T4" fmla="*/ 4 w 61"/>
                <a:gd name="T5" fmla="*/ 2 h 33"/>
                <a:gd name="T6" fmla="*/ 61 w 61"/>
                <a:gd name="T7" fmla="*/ 33 h 33"/>
                <a:gd name="T8" fmla="*/ 57 w 61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3">
                  <a:moveTo>
                    <a:pt x="57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59" y="32"/>
                    <a:pt x="58" y="31"/>
                    <a:pt x="57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šḷíde">
              <a:extLst>
                <a:ext uri="{FF2B5EF4-FFF2-40B4-BE49-F238E27FC236}">
                  <a16:creationId xmlns:a16="http://schemas.microsoft.com/office/drawing/2014/main" id="{1E2BAEA9-2387-4A41-84C7-6F30E2AF29A9}"/>
                </a:ext>
              </a:extLst>
            </p:cNvPr>
            <p:cNvSpPr/>
            <p:nvPr/>
          </p:nvSpPr>
          <p:spPr bwMode="auto">
            <a:xfrm>
              <a:off x="5972176" y="2830513"/>
              <a:ext cx="460375" cy="255588"/>
            </a:xfrm>
            <a:custGeom>
              <a:avLst/>
              <a:gdLst>
                <a:gd name="T0" fmla="*/ 63 w 65"/>
                <a:gd name="T1" fmla="*/ 36 h 36"/>
                <a:gd name="T2" fmla="*/ 62 w 65"/>
                <a:gd name="T3" fmla="*/ 36 h 36"/>
                <a:gd name="T4" fmla="*/ 62 w 65"/>
                <a:gd name="T5" fmla="*/ 36 h 36"/>
                <a:gd name="T6" fmla="*/ 62 w 65"/>
                <a:gd name="T7" fmla="*/ 36 h 36"/>
                <a:gd name="T8" fmla="*/ 58 w 65"/>
                <a:gd name="T9" fmla="*/ 34 h 36"/>
                <a:gd name="T10" fmla="*/ 1 w 65"/>
                <a:gd name="T11" fmla="*/ 3 h 36"/>
                <a:gd name="T12" fmla="*/ 1 w 65"/>
                <a:gd name="T13" fmla="*/ 1 h 36"/>
                <a:gd name="T14" fmla="*/ 3 w 65"/>
                <a:gd name="T15" fmla="*/ 0 h 36"/>
                <a:gd name="T16" fmla="*/ 7 w 65"/>
                <a:gd name="T17" fmla="*/ 2 h 36"/>
                <a:gd name="T18" fmla="*/ 63 w 65"/>
                <a:gd name="T19" fmla="*/ 33 h 36"/>
                <a:gd name="T20" fmla="*/ 65 w 65"/>
                <a:gd name="T21" fmla="*/ 35 h 36"/>
                <a:gd name="T22" fmla="*/ 63 w 65"/>
                <a:gd name="T23" fmla="*/ 36 h 36"/>
                <a:gd name="T24" fmla="*/ 63 w 65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6">
                  <a:moveTo>
                    <a:pt x="63" y="36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5"/>
                    <a:pt x="59" y="35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6" y="2"/>
                    <a:pt x="7" y="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3"/>
                    <a:pt x="65" y="34"/>
                    <a:pt x="65" y="35"/>
                  </a:cubicBezTo>
                  <a:cubicBezTo>
                    <a:pt x="65" y="36"/>
                    <a:pt x="64" y="36"/>
                    <a:pt x="63" y="36"/>
                  </a:cubicBezTo>
                  <a:cubicBezTo>
                    <a:pt x="63" y="36"/>
                    <a:pt x="63" y="36"/>
                    <a:pt x="63" y="3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s1ïḍè">
              <a:extLst>
                <a:ext uri="{FF2B5EF4-FFF2-40B4-BE49-F238E27FC236}">
                  <a16:creationId xmlns:a16="http://schemas.microsoft.com/office/drawing/2014/main" id="{54699E2E-3EF5-42EF-B83D-A37CC41CA170}"/>
                </a:ext>
              </a:extLst>
            </p:cNvPr>
            <p:cNvSpPr/>
            <p:nvPr/>
          </p:nvSpPr>
          <p:spPr bwMode="auto">
            <a:xfrm>
              <a:off x="3294063" y="3889375"/>
              <a:ext cx="1027113" cy="717550"/>
            </a:xfrm>
            <a:custGeom>
              <a:avLst/>
              <a:gdLst>
                <a:gd name="T0" fmla="*/ 143 w 145"/>
                <a:gd name="T1" fmla="*/ 101 h 101"/>
                <a:gd name="T2" fmla="*/ 142 w 145"/>
                <a:gd name="T3" fmla="*/ 100 h 101"/>
                <a:gd name="T4" fmla="*/ 142 w 145"/>
                <a:gd name="T5" fmla="*/ 100 h 101"/>
                <a:gd name="T6" fmla="*/ 142 w 145"/>
                <a:gd name="T7" fmla="*/ 100 h 101"/>
                <a:gd name="T8" fmla="*/ 86 w 145"/>
                <a:gd name="T9" fmla="*/ 70 h 101"/>
                <a:gd name="T10" fmla="*/ 38 w 145"/>
                <a:gd name="T11" fmla="*/ 28 h 101"/>
                <a:gd name="T12" fmla="*/ 5 w 145"/>
                <a:gd name="T13" fmla="*/ 6 h 101"/>
                <a:gd name="T14" fmla="*/ 1 w 145"/>
                <a:gd name="T15" fmla="*/ 4 h 101"/>
                <a:gd name="T16" fmla="*/ 0 w 145"/>
                <a:gd name="T17" fmla="*/ 2 h 101"/>
                <a:gd name="T18" fmla="*/ 3 w 145"/>
                <a:gd name="T19" fmla="*/ 1 h 101"/>
                <a:gd name="T20" fmla="*/ 7 w 145"/>
                <a:gd name="T21" fmla="*/ 3 h 101"/>
                <a:gd name="T22" fmla="*/ 40 w 145"/>
                <a:gd name="T23" fmla="*/ 25 h 101"/>
                <a:gd name="T24" fmla="*/ 87 w 145"/>
                <a:gd name="T25" fmla="*/ 67 h 101"/>
                <a:gd name="T26" fmla="*/ 118 w 145"/>
                <a:gd name="T27" fmla="*/ 84 h 101"/>
                <a:gd name="T28" fmla="*/ 94 w 145"/>
                <a:gd name="T29" fmla="*/ 58 h 101"/>
                <a:gd name="T30" fmla="*/ 94 w 145"/>
                <a:gd name="T31" fmla="*/ 56 h 101"/>
                <a:gd name="T32" fmla="*/ 97 w 145"/>
                <a:gd name="T33" fmla="*/ 56 h 101"/>
                <a:gd name="T34" fmla="*/ 97 w 145"/>
                <a:gd name="T35" fmla="*/ 56 h 101"/>
                <a:gd name="T36" fmla="*/ 144 w 145"/>
                <a:gd name="T37" fmla="*/ 97 h 101"/>
                <a:gd name="T38" fmla="*/ 144 w 145"/>
                <a:gd name="T39" fmla="*/ 97 h 101"/>
                <a:gd name="T40" fmla="*/ 144 w 145"/>
                <a:gd name="T41" fmla="*/ 97 h 101"/>
                <a:gd name="T42" fmla="*/ 145 w 145"/>
                <a:gd name="T43" fmla="*/ 100 h 101"/>
                <a:gd name="T44" fmla="*/ 143 w 145"/>
                <a:gd name="T4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101">
                  <a:moveTo>
                    <a:pt x="143" y="101"/>
                  </a:moveTo>
                  <a:cubicBezTo>
                    <a:pt x="143" y="101"/>
                    <a:pt x="142" y="101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64" y="58"/>
                    <a:pt x="50" y="41"/>
                    <a:pt x="38" y="28"/>
                  </a:cubicBezTo>
                  <a:cubicBezTo>
                    <a:pt x="29" y="18"/>
                    <a:pt x="13" y="10"/>
                    <a:pt x="5" y="6"/>
                  </a:cubicBezTo>
                  <a:cubicBezTo>
                    <a:pt x="3" y="5"/>
                    <a:pt x="2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7" y="3"/>
                  </a:cubicBezTo>
                  <a:cubicBezTo>
                    <a:pt x="15" y="7"/>
                    <a:pt x="31" y="15"/>
                    <a:pt x="40" y="25"/>
                  </a:cubicBezTo>
                  <a:cubicBezTo>
                    <a:pt x="52" y="39"/>
                    <a:pt x="67" y="55"/>
                    <a:pt x="87" y="67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09" y="75"/>
                    <a:pt x="101" y="66"/>
                    <a:pt x="94" y="58"/>
                  </a:cubicBezTo>
                  <a:cubicBezTo>
                    <a:pt x="93" y="58"/>
                    <a:pt x="94" y="57"/>
                    <a:pt x="94" y="56"/>
                  </a:cubicBezTo>
                  <a:cubicBezTo>
                    <a:pt x="95" y="55"/>
                    <a:pt x="96" y="55"/>
                    <a:pt x="97" y="56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108" y="69"/>
                    <a:pt x="123" y="86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5" y="98"/>
                    <a:pt x="145" y="99"/>
                    <a:pt x="145" y="100"/>
                  </a:cubicBezTo>
                  <a:cubicBezTo>
                    <a:pt x="144" y="100"/>
                    <a:pt x="144" y="101"/>
                    <a:pt x="143" y="10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şľíḍê">
              <a:extLst>
                <a:ext uri="{FF2B5EF4-FFF2-40B4-BE49-F238E27FC236}">
                  <a16:creationId xmlns:a16="http://schemas.microsoft.com/office/drawing/2014/main" id="{610239AD-B4D3-4EEA-A1C6-27361461F683}"/>
                </a:ext>
              </a:extLst>
            </p:cNvPr>
            <p:cNvSpPr/>
            <p:nvPr/>
          </p:nvSpPr>
          <p:spPr bwMode="auto">
            <a:xfrm>
              <a:off x="3789363" y="4122738"/>
              <a:ext cx="531813" cy="484188"/>
            </a:xfrm>
            <a:custGeom>
              <a:avLst/>
              <a:gdLst>
                <a:gd name="T0" fmla="*/ 73 w 75"/>
                <a:gd name="T1" fmla="*/ 68 h 68"/>
                <a:gd name="T2" fmla="*/ 72 w 75"/>
                <a:gd name="T3" fmla="*/ 67 h 68"/>
                <a:gd name="T4" fmla="*/ 24 w 75"/>
                <a:gd name="T5" fmla="*/ 25 h 68"/>
                <a:gd name="T6" fmla="*/ 2 w 75"/>
                <a:gd name="T7" fmla="*/ 4 h 68"/>
                <a:gd name="T8" fmla="*/ 1 w 75"/>
                <a:gd name="T9" fmla="*/ 1 h 68"/>
                <a:gd name="T10" fmla="*/ 3 w 75"/>
                <a:gd name="T11" fmla="*/ 1 h 68"/>
                <a:gd name="T12" fmla="*/ 27 w 75"/>
                <a:gd name="T13" fmla="*/ 23 h 68"/>
                <a:gd name="T14" fmla="*/ 74 w 75"/>
                <a:gd name="T15" fmla="*/ 64 h 68"/>
                <a:gd name="T16" fmla="*/ 75 w 75"/>
                <a:gd name="T17" fmla="*/ 67 h 68"/>
                <a:gd name="T18" fmla="*/ 73 w 75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68">
                  <a:moveTo>
                    <a:pt x="73" y="68"/>
                  </a:moveTo>
                  <a:cubicBezTo>
                    <a:pt x="73" y="68"/>
                    <a:pt x="72" y="68"/>
                    <a:pt x="72" y="67"/>
                  </a:cubicBezTo>
                  <a:cubicBezTo>
                    <a:pt x="51" y="56"/>
                    <a:pt x="36" y="39"/>
                    <a:pt x="24" y="25"/>
                  </a:cubicBezTo>
                  <a:cubicBezTo>
                    <a:pt x="14" y="14"/>
                    <a:pt x="7" y="7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9" y="4"/>
                    <a:pt x="16" y="11"/>
                    <a:pt x="27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75" y="65"/>
                    <a:pt x="75" y="66"/>
                    <a:pt x="75" y="67"/>
                  </a:cubicBezTo>
                  <a:cubicBezTo>
                    <a:pt x="74" y="67"/>
                    <a:pt x="74" y="68"/>
                    <a:pt x="73" y="68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lïḋe">
              <a:extLst>
                <a:ext uri="{FF2B5EF4-FFF2-40B4-BE49-F238E27FC236}">
                  <a16:creationId xmlns:a16="http://schemas.microsoft.com/office/drawing/2014/main" id="{69DECC12-079D-4F96-92CC-9AE1491F0669}"/>
                </a:ext>
              </a:extLst>
            </p:cNvPr>
            <p:cNvSpPr/>
            <p:nvPr/>
          </p:nvSpPr>
          <p:spPr bwMode="auto">
            <a:xfrm>
              <a:off x="3895726" y="4357688"/>
              <a:ext cx="425450" cy="249238"/>
            </a:xfrm>
            <a:custGeom>
              <a:avLst/>
              <a:gdLst>
                <a:gd name="T0" fmla="*/ 58 w 60"/>
                <a:gd name="T1" fmla="*/ 35 h 35"/>
                <a:gd name="T2" fmla="*/ 57 w 60"/>
                <a:gd name="T3" fmla="*/ 34 h 35"/>
                <a:gd name="T4" fmla="*/ 1 w 60"/>
                <a:gd name="T5" fmla="*/ 4 h 35"/>
                <a:gd name="T6" fmla="*/ 0 w 60"/>
                <a:gd name="T7" fmla="*/ 1 h 35"/>
                <a:gd name="T8" fmla="*/ 2 w 60"/>
                <a:gd name="T9" fmla="*/ 1 h 35"/>
                <a:gd name="T10" fmla="*/ 59 w 60"/>
                <a:gd name="T11" fmla="*/ 31 h 35"/>
                <a:gd name="T12" fmla="*/ 60 w 60"/>
                <a:gd name="T13" fmla="*/ 34 h 35"/>
                <a:gd name="T14" fmla="*/ 58 w 6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35">
                  <a:moveTo>
                    <a:pt x="58" y="35"/>
                  </a:moveTo>
                  <a:cubicBezTo>
                    <a:pt x="58" y="35"/>
                    <a:pt x="57" y="35"/>
                    <a:pt x="57" y="3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2"/>
                    <a:pt x="60" y="33"/>
                    <a:pt x="60" y="34"/>
                  </a:cubicBezTo>
                  <a:cubicBezTo>
                    <a:pt x="59" y="34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š1idé">
              <a:extLst>
                <a:ext uri="{FF2B5EF4-FFF2-40B4-BE49-F238E27FC236}">
                  <a16:creationId xmlns:a16="http://schemas.microsoft.com/office/drawing/2014/main" id="{CC18FA95-C2DB-436C-831C-56333E204E47}"/>
                </a:ext>
              </a:extLst>
            </p:cNvPr>
            <p:cNvSpPr/>
            <p:nvPr/>
          </p:nvSpPr>
          <p:spPr bwMode="auto">
            <a:xfrm>
              <a:off x="3294063" y="3889375"/>
              <a:ext cx="1027113" cy="717550"/>
            </a:xfrm>
            <a:custGeom>
              <a:avLst/>
              <a:gdLst>
                <a:gd name="T0" fmla="*/ 143 w 145"/>
                <a:gd name="T1" fmla="*/ 101 h 101"/>
                <a:gd name="T2" fmla="*/ 142 w 145"/>
                <a:gd name="T3" fmla="*/ 100 h 101"/>
                <a:gd name="T4" fmla="*/ 142 w 145"/>
                <a:gd name="T5" fmla="*/ 100 h 101"/>
                <a:gd name="T6" fmla="*/ 142 w 145"/>
                <a:gd name="T7" fmla="*/ 100 h 101"/>
                <a:gd name="T8" fmla="*/ 86 w 145"/>
                <a:gd name="T9" fmla="*/ 70 h 101"/>
                <a:gd name="T10" fmla="*/ 38 w 145"/>
                <a:gd name="T11" fmla="*/ 28 h 101"/>
                <a:gd name="T12" fmla="*/ 5 w 145"/>
                <a:gd name="T13" fmla="*/ 6 h 101"/>
                <a:gd name="T14" fmla="*/ 1 w 145"/>
                <a:gd name="T15" fmla="*/ 4 h 101"/>
                <a:gd name="T16" fmla="*/ 0 w 145"/>
                <a:gd name="T17" fmla="*/ 2 h 101"/>
                <a:gd name="T18" fmla="*/ 3 w 145"/>
                <a:gd name="T19" fmla="*/ 1 h 101"/>
                <a:gd name="T20" fmla="*/ 7 w 145"/>
                <a:gd name="T21" fmla="*/ 3 h 101"/>
                <a:gd name="T22" fmla="*/ 40 w 145"/>
                <a:gd name="T23" fmla="*/ 25 h 101"/>
                <a:gd name="T24" fmla="*/ 87 w 145"/>
                <a:gd name="T25" fmla="*/ 67 h 101"/>
                <a:gd name="T26" fmla="*/ 118 w 145"/>
                <a:gd name="T27" fmla="*/ 84 h 101"/>
                <a:gd name="T28" fmla="*/ 94 w 145"/>
                <a:gd name="T29" fmla="*/ 58 h 101"/>
                <a:gd name="T30" fmla="*/ 94 w 145"/>
                <a:gd name="T31" fmla="*/ 56 h 101"/>
                <a:gd name="T32" fmla="*/ 97 w 145"/>
                <a:gd name="T33" fmla="*/ 56 h 101"/>
                <a:gd name="T34" fmla="*/ 97 w 145"/>
                <a:gd name="T35" fmla="*/ 56 h 101"/>
                <a:gd name="T36" fmla="*/ 144 w 145"/>
                <a:gd name="T37" fmla="*/ 97 h 101"/>
                <a:gd name="T38" fmla="*/ 144 w 145"/>
                <a:gd name="T39" fmla="*/ 97 h 101"/>
                <a:gd name="T40" fmla="*/ 144 w 145"/>
                <a:gd name="T41" fmla="*/ 97 h 101"/>
                <a:gd name="T42" fmla="*/ 145 w 145"/>
                <a:gd name="T43" fmla="*/ 100 h 101"/>
                <a:gd name="T44" fmla="*/ 143 w 145"/>
                <a:gd name="T4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101">
                  <a:moveTo>
                    <a:pt x="143" y="101"/>
                  </a:moveTo>
                  <a:cubicBezTo>
                    <a:pt x="143" y="101"/>
                    <a:pt x="142" y="101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64" y="58"/>
                    <a:pt x="50" y="41"/>
                    <a:pt x="38" y="28"/>
                  </a:cubicBezTo>
                  <a:cubicBezTo>
                    <a:pt x="29" y="18"/>
                    <a:pt x="13" y="10"/>
                    <a:pt x="5" y="6"/>
                  </a:cubicBezTo>
                  <a:cubicBezTo>
                    <a:pt x="3" y="5"/>
                    <a:pt x="2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7" y="3"/>
                  </a:cubicBezTo>
                  <a:cubicBezTo>
                    <a:pt x="15" y="7"/>
                    <a:pt x="31" y="15"/>
                    <a:pt x="40" y="25"/>
                  </a:cubicBezTo>
                  <a:cubicBezTo>
                    <a:pt x="52" y="39"/>
                    <a:pt x="67" y="55"/>
                    <a:pt x="87" y="67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09" y="75"/>
                    <a:pt x="101" y="66"/>
                    <a:pt x="94" y="58"/>
                  </a:cubicBezTo>
                  <a:cubicBezTo>
                    <a:pt x="93" y="58"/>
                    <a:pt x="94" y="57"/>
                    <a:pt x="94" y="56"/>
                  </a:cubicBezTo>
                  <a:cubicBezTo>
                    <a:pt x="95" y="55"/>
                    <a:pt x="96" y="55"/>
                    <a:pt x="97" y="56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108" y="69"/>
                    <a:pt x="123" y="86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5" y="98"/>
                    <a:pt x="145" y="99"/>
                    <a:pt x="145" y="100"/>
                  </a:cubicBezTo>
                  <a:cubicBezTo>
                    <a:pt x="144" y="100"/>
                    <a:pt x="144" y="101"/>
                    <a:pt x="143" y="10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ṣḻïḍé">
              <a:extLst>
                <a:ext uri="{FF2B5EF4-FFF2-40B4-BE49-F238E27FC236}">
                  <a16:creationId xmlns:a16="http://schemas.microsoft.com/office/drawing/2014/main" id="{C68A4232-05B2-4879-A6D5-DDBA61FD31E8}"/>
                </a:ext>
              </a:extLst>
            </p:cNvPr>
            <p:cNvSpPr/>
            <p:nvPr/>
          </p:nvSpPr>
          <p:spPr bwMode="auto">
            <a:xfrm>
              <a:off x="3294063" y="3065463"/>
              <a:ext cx="935038" cy="333375"/>
            </a:xfrm>
            <a:custGeom>
              <a:avLst/>
              <a:gdLst>
                <a:gd name="T0" fmla="*/ 130 w 132"/>
                <a:gd name="T1" fmla="*/ 47 h 47"/>
                <a:gd name="T2" fmla="*/ 129 w 132"/>
                <a:gd name="T3" fmla="*/ 47 h 47"/>
                <a:gd name="T4" fmla="*/ 129 w 132"/>
                <a:gd name="T5" fmla="*/ 47 h 47"/>
                <a:gd name="T6" fmla="*/ 77 w 132"/>
                <a:gd name="T7" fmla="*/ 34 h 47"/>
                <a:gd name="T8" fmla="*/ 59 w 132"/>
                <a:gd name="T9" fmla="*/ 35 h 47"/>
                <a:gd name="T10" fmla="*/ 58 w 132"/>
                <a:gd name="T11" fmla="*/ 35 h 47"/>
                <a:gd name="T12" fmla="*/ 1 w 132"/>
                <a:gd name="T13" fmla="*/ 5 h 47"/>
                <a:gd name="T14" fmla="*/ 1 w 132"/>
                <a:gd name="T15" fmla="*/ 3 h 47"/>
                <a:gd name="T16" fmla="*/ 2 w 132"/>
                <a:gd name="T17" fmla="*/ 1 h 47"/>
                <a:gd name="T18" fmla="*/ 21 w 132"/>
                <a:gd name="T19" fmla="*/ 0 h 47"/>
                <a:gd name="T20" fmla="*/ 74 w 132"/>
                <a:gd name="T21" fmla="*/ 13 h 47"/>
                <a:gd name="T22" fmla="*/ 130 w 132"/>
                <a:gd name="T23" fmla="*/ 44 h 47"/>
                <a:gd name="T24" fmla="*/ 131 w 132"/>
                <a:gd name="T25" fmla="*/ 46 h 47"/>
                <a:gd name="T26" fmla="*/ 130 w 132"/>
                <a:gd name="T27" fmla="*/ 47 h 47"/>
                <a:gd name="T28" fmla="*/ 77 w 132"/>
                <a:gd name="T29" fmla="*/ 31 h 47"/>
                <a:gd name="T30" fmla="*/ 105 w 132"/>
                <a:gd name="T31" fmla="*/ 34 h 47"/>
                <a:gd name="T32" fmla="*/ 72 w 132"/>
                <a:gd name="T33" fmla="*/ 16 h 47"/>
                <a:gd name="T34" fmla="*/ 8 w 132"/>
                <a:gd name="T35" fmla="*/ 4 h 47"/>
                <a:gd name="T36" fmla="*/ 59 w 132"/>
                <a:gd name="T37" fmla="*/ 32 h 47"/>
                <a:gd name="T38" fmla="*/ 77 w 132"/>
                <a:gd name="T3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47">
                  <a:moveTo>
                    <a:pt x="130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13" y="38"/>
                    <a:pt x="96" y="34"/>
                    <a:pt x="77" y="34"/>
                  </a:cubicBezTo>
                  <a:cubicBezTo>
                    <a:pt x="71" y="34"/>
                    <a:pt x="65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8" y="0"/>
                    <a:pt x="15" y="0"/>
                    <a:pt x="21" y="0"/>
                  </a:cubicBezTo>
                  <a:cubicBezTo>
                    <a:pt x="40" y="0"/>
                    <a:pt x="58" y="4"/>
                    <a:pt x="74" y="1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2" y="45"/>
                    <a:pt x="131" y="46"/>
                  </a:cubicBezTo>
                  <a:cubicBezTo>
                    <a:pt x="131" y="47"/>
                    <a:pt x="130" y="47"/>
                    <a:pt x="130" y="47"/>
                  </a:cubicBezTo>
                  <a:close/>
                  <a:moveTo>
                    <a:pt x="77" y="31"/>
                  </a:moveTo>
                  <a:cubicBezTo>
                    <a:pt x="87" y="31"/>
                    <a:pt x="96" y="32"/>
                    <a:pt x="105" y="3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3" y="6"/>
                    <a:pt x="32" y="2"/>
                    <a:pt x="8" y="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5" y="31"/>
                    <a:pt x="72" y="31"/>
                    <a:pt x="77" y="3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ṩľïḍê">
              <a:extLst>
                <a:ext uri="{FF2B5EF4-FFF2-40B4-BE49-F238E27FC236}">
                  <a16:creationId xmlns:a16="http://schemas.microsoft.com/office/drawing/2014/main" id="{57F51147-9D38-424B-9CFA-6574B457BB19}"/>
                </a:ext>
              </a:extLst>
            </p:cNvPr>
            <p:cNvSpPr/>
            <p:nvPr/>
          </p:nvSpPr>
          <p:spPr bwMode="auto">
            <a:xfrm>
              <a:off x="3294063" y="3057525"/>
              <a:ext cx="906463" cy="327025"/>
            </a:xfrm>
            <a:custGeom>
              <a:avLst/>
              <a:gdLst>
                <a:gd name="T0" fmla="*/ 126 w 128"/>
                <a:gd name="T1" fmla="*/ 46 h 46"/>
                <a:gd name="T2" fmla="*/ 125 w 128"/>
                <a:gd name="T3" fmla="*/ 46 h 46"/>
                <a:gd name="T4" fmla="*/ 105 w 128"/>
                <a:gd name="T5" fmla="*/ 38 h 46"/>
                <a:gd name="T6" fmla="*/ 59 w 128"/>
                <a:gd name="T7" fmla="*/ 36 h 46"/>
                <a:gd name="T8" fmla="*/ 58 w 128"/>
                <a:gd name="T9" fmla="*/ 36 h 46"/>
                <a:gd name="T10" fmla="*/ 1 w 128"/>
                <a:gd name="T11" fmla="*/ 6 h 46"/>
                <a:gd name="T12" fmla="*/ 1 w 128"/>
                <a:gd name="T13" fmla="*/ 4 h 46"/>
                <a:gd name="T14" fmla="*/ 2 w 128"/>
                <a:gd name="T15" fmla="*/ 2 h 46"/>
                <a:gd name="T16" fmla="*/ 49 w 128"/>
                <a:gd name="T17" fmla="*/ 4 h 46"/>
                <a:gd name="T18" fmla="*/ 70 w 128"/>
                <a:gd name="T19" fmla="*/ 12 h 46"/>
                <a:gd name="T20" fmla="*/ 126 w 128"/>
                <a:gd name="T21" fmla="*/ 43 h 46"/>
                <a:gd name="T22" fmla="*/ 127 w 128"/>
                <a:gd name="T23" fmla="*/ 45 h 46"/>
                <a:gd name="T24" fmla="*/ 126 w 128"/>
                <a:gd name="T25" fmla="*/ 46 h 46"/>
                <a:gd name="T26" fmla="*/ 77 w 128"/>
                <a:gd name="T27" fmla="*/ 32 h 46"/>
                <a:gd name="T28" fmla="*/ 105 w 128"/>
                <a:gd name="T29" fmla="*/ 35 h 46"/>
                <a:gd name="T30" fmla="*/ 68 w 128"/>
                <a:gd name="T31" fmla="*/ 15 h 46"/>
                <a:gd name="T32" fmla="*/ 49 w 128"/>
                <a:gd name="T33" fmla="*/ 8 h 46"/>
                <a:gd name="T34" fmla="*/ 8 w 128"/>
                <a:gd name="T35" fmla="*/ 5 h 46"/>
                <a:gd name="T36" fmla="*/ 59 w 128"/>
                <a:gd name="T37" fmla="*/ 33 h 46"/>
                <a:gd name="T38" fmla="*/ 77 w 128"/>
                <a:gd name="T3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46">
                  <a:moveTo>
                    <a:pt x="126" y="46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18" y="43"/>
                    <a:pt x="112" y="40"/>
                    <a:pt x="105" y="38"/>
                  </a:cubicBezTo>
                  <a:cubicBezTo>
                    <a:pt x="91" y="35"/>
                    <a:pt x="75" y="34"/>
                    <a:pt x="59" y="36"/>
                  </a:cubicBezTo>
                  <a:cubicBezTo>
                    <a:pt x="59" y="36"/>
                    <a:pt x="58" y="36"/>
                    <a:pt x="58" y="3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9" y="0"/>
                    <a:pt x="35" y="1"/>
                    <a:pt x="49" y="4"/>
                  </a:cubicBezTo>
                  <a:cubicBezTo>
                    <a:pt x="56" y="6"/>
                    <a:pt x="63" y="9"/>
                    <a:pt x="70" y="1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7" y="43"/>
                    <a:pt x="128" y="44"/>
                    <a:pt x="127" y="45"/>
                  </a:cubicBezTo>
                  <a:cubicBezTo>
                    <a:pt x="127" y="46"/>
                    <a:pt x="126" y="46"/>
                    <a:pt x="126" y="46"/>
                  </a:cubicBezTo>
                  <a:close/>
                  <a:moveTo>
                    <a:pt x="77" y="32"/>
                  </a:moveTo>
                  <a:cubicBezTo>
                    <a:pt x="87" y="32"/>
                    <a:pt x="96" y="33"/>
                    <a:pt x="105" y="3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2" y="12"/>
                    <a:pt x="55" y="10"/>
                    <a:pt x="49" y="8"/>
                  </a:cubicBezTo>
                  <a:cubicBezTo>
                    <a:pt x="36" y="5"/>
                    <a:pt x="22" y="4"/>
                    <a:pt x="8" y="5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5" y="32"/>
                    <a:pt x="72" y="32"/>
                    <a:pt x="77" y="3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śľíďé">
              <a:extLst>
                <a:ext uri="{FF2B5EF4-FFF2-40B4-BE49-F238E27FC236}">
                  <a16:creationId xmlns:a16="http://schemas.microsoft.com/office/drawing/2014/main" id="{F202241F-EA19-47AA-871A-33AA93723DB1}"/>
                </a:ext>
              </a:extLst>
            </p:cNvPr>
            <p:cNvSpPr/>
            <p:nvPr/>
          </p:nvSpPr>
          <p:spPr bwMode="auto">
            <a:xfrm>
              <a:off x="3783013" y="3157538"/>
              <a:ext cx="431800" cy="227013"/>
            </a:xfrm>
            <a:custGeom>
              <a:avLst/>
              <a:gdLst>
                <a:gd name="T0" fmla="*/ 57 w 61"/>
                <a:gd name="T1" fmla="*/ 30 h 32"/>
                <a:gd name="T2" fmla="*/ 0 w 61"/>
                <a:gd name="T3" fmla="*/ 0 h 32"/>
                <a:gd name="T4" fmla="*/ 4 w 61"/>
                <a:gd name="T5" fmla="*/ 2 h 32"/>
                <a:gd name="T6" fmla="*/ 61 w 61"/>
                <a:gd name="T7" fmla="*/ 32 h 32"/>
                <a:gd name="T8" fmla="*/ 57 w 61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2">
                  <a:moveTo>
                    <a:pt x="57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9" y="32"/>
                    <a:pt x="58" y="31"/>
                    <a:pt x="57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Sľïďé">
              <a:extLst>
                <a:ext uri="{FF2B5EF4-FFF2-40B4-BE49-F238E27FC236}">
                  <a16:creationId xmlns:a16="http://schemas.microsoft.com/office/drawing/2014/main" id="{EB17A434-20C2-46D3-B911-7FBC1135D5EC}"/>
                </a:ext>
              </a:extLst>
            </p:cNvPr>
            <p:cNvSpPr/>
            <p:nvPr/>
          </p:nvSpPr>
          <p:spPr bwMode="auto">
            <a:xfrm>
              <a:off x="3768726" y="3143250"/>
              <a:ext cx="454025" cy="255588"/>
            </a:xfrm>
            <a:custGeom>
              <a:avLst/>
              <a:gdLst>
                <a:gd name="T0" fmla="*/ 62 w 64"/>
                <a:gd name="T1" fmla="*/ 36 h 36"/>
                <a:gd name="T2" fmla="*/ 62 w 64"/>
                <a:gd name="T3" fmla="*/ 36 h 36"/>
                <a:gd name="T4" fmla="*/ 62 w 64"/>
                <a:gd name="T5" fmla="*/ 36 h 36"/>
                <a:gd name="T6" fmla="*/ 62 w 64"/>
                <a:gd name="T7" fmla="*/ 36 h 36"/>
                <a:gd name="T8" fmla="*/ 62 w 64"/>
                <a:gd name="T9" fmla="*/ 36 h 36"/>
                <a:gd name="T10" fmla="*/ 58 w 64"/>
                <a:gd name="T11" fmla="*/ 34 h 36"/>
                <a:gd name="T12" fmla="*/ 1 w 64"/>
                <a:gd name="T13" fmla="*/ 3 h 36"/>
                <a:gd name="T14" fmla="*/ 1 w 64"/>
                <a:gd name="T15" fmla="*/ 1 h 36"/>
                <a:gd name="T16" fmla="*/ 3 w 64"/>
                <a:gd name="T17" fmla="*/ 0 h 36"/>
                <a:gd name="T18" fmla="*/ 7 w 64"/>
                <a:gd name="T19" fmla="*/ 2 h 36"/>
                <a:gd name="T20" fmla="*/ 63 w 64"/>
                <a:gd name="T21" fmla="*/ 33 h 36"/>
                <a:gd name="T22" fmla="*/ 63 w 64"/>
                <a:gd name="T23" fmla="*/ 33 h 36"/>
                <a:gd name="T24" fmla="*/ 63 w 64"/>
                <a:gd name="T25" fmla="*/ 33 h 36"/>
                <a:gd name="T26" fmla="*/ 64 w 64"/>
                <a:gd name="T27" fmla="*/ 35 h 36"/>
                <a:gd name="T28" fmla="*/ 62 w 6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6">
                  <a:moveTo>
                    <a:pt x="62" y="36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0" y="35"/>
                    <a:pt x="59" y="34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3"/>
                    <a:pt x="64" y="34"/>
                    <a:pt x="64" y="35"/>
                  </a:cubicBezTo>
                  <a:cubicBezTo>
                    <a:pt x="64" y="36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šļîḍe">
              <a:extLst>
                <a:ext uri="{FF2B5EF4-FFF2-40B4-BE49-F238E27FC236}">
                  <a16:creationId xmlns:a16="http://schemas.microsoft.com/office/drawing/2014/main" id="{C865E265-8744-4126-B888-0E0AC13A3E7F}"/>
                </a:ext>
              </a:extLst>
            </p:cNvPr>
            <p:cNvSpPr/>
            <p:nvPr/>
          </p:nvSpPr>
          <p:spPr bwMode="auto">
            <a:xfrm>
              <a:off x="3294063" y="3071813"/>
              <a:ext cx="425450" cy="1065213"/>
            </a:xfrm>
            <a:custGeom>
              <a:avLst/>
              <a:gdLst>
                <a:gd name="T0" fmla="*/ 58 w 60"/>
                <a:gd name="T1" fmla="*/ 150 h 150"/>
                <a:gd name="T2" fmla="*/ 58 w 60"/>
                <a:gd name="T3" fmla="*/ 150 h 150"/>
                <a:gd name="T4" fmla="*/ 1 w 60"/>
                <a:gd name="T5" fmla="*/ 119 h 150"/>
                <a:gd name="T6" fmla="*/ 0 w 60"/>
                <a:gd name="T7" fmla="*/ 118 h 150"/>
                <a:gd name="T8" fmla="*/ 1 w 60"/>
                <a:gd name="T9" fmla="*/ 2 h 150"/>
                <a:gd name="T10" fmla="*/ 1 w 60"/>
                <a:gd name="T11" fmla="*/ 1 h 150"/>
                <a:gd name="T12" fmla="*/ 3 w 60"/>
                <a:gd name="T13" fmla="*/ 1 h 150"/>
                <a:gd name="T14" fmla="*/ 60 w 60"/>
                <a:gd name="T15" fmla="*/ 31 h 150"/>
                <a:gd name="T16" fmla="*/ 60 w 60"/>
                <a:gd name="T17" fmla="*/ 33 h 150"/>
                <a:gd name="T18" fmla="*/ 60 w 60"/>
                <a:gd name="T19" fmla="*/ 148 h 150"/>
                <a:gd name="T20" fmla="*/ 59 w 60"/>
                <a:gd name="T21" fmla="*/ 150 h 150"/>
                <a:gd name="T22" fmla="*/ 58 w 60"/>
                <a:gd name="T23" fmla="*/ 150 h 150"/>
                <a:gd name="T24" fmla="*/ 4 w 60"/>
                <a:gd name="T25" fmla="*/ 117 h 150"/>
                <a:gd name="T26" fmla="*/ 57 w 60"/>
                <a:gd name="T27" fmla="*/ 145 h 150"/>
                <a:gd name="T28" fmla="*/ 57 w 60"/>
                <a:gd name="T29" fmla="*/ 34 h 150"/>
                <a:gd name="T30" fmla="*/ 4 w 60"/>
                <a:gd name="T31" fmla="*/ 5 h 150"/>
                <a:gd name="T32" fmla="*/ 4 w 60"/>
                <a:gd name="T33" fmla="*/ 1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50"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0" y="118"/>
                    <a:pt x="0" y="1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2"/>
                    <a:pt x="60" y="32"/>
                    <a:pt x="60" y="33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9"/>
                    <a:pt x="60" y="150"/>
                    <a:pt x="59" y="150"/>
                  </a:cubicBezTo>
                  <a:cubicBezTo>
                    <a:pt x="59" y="150"/>
                    <a:pt x="59" y="150"/>
                    <a:pt x="58" y="150"/>
                  </a:cubicBezTo>
                  <a:close/>
                  <a:moveTo>
                    <a:pt x="4" y="117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117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ś1îďê">
              <a:extLst>
                <a:ext uri="{FF2B5EF4-FFF2-40B4-BE49-F238E27FC236}">
                  <a16:creationId xmlns:a16="http://schemas.microsoft.com/office/drawing/2014/main" id="{BE58D1DC-B62C-4F7A-A641-73D9AFDB5AD9}"/>
                </a:ext>
              </a:extLst>
            </p:cNvPr>
            <p:cNvSpPr/>
            <p:nvPr/>
          </p:nvSpPr>
          <p:spPr bwMode="auto">
            <a:xfrm>
              <a:off x="3705226" y="2190750"/>
              <a:ext cx="5172075" cy="2551113"/>
            </a:xfrm>
            <a:custGeom>
              <a:avLst/>
              <a:gdLst>
                <a:gd name="T0" fmla="*/ 606 w 730"/>
                <a:gd name="T1" fmla="*/ 0 h 359"/>
                <a:gd name="T2" fmla="*/ 730 w 730"/>
                <a:gd name="T3" fmla="*/ 123 h 359"/>
                <a:gd name="T4" fmla="*/ 605 w 730"/>
                <a:gd name="T5" fmla="*/ 278 h 359"/>
                <a:gd name="T6" fmla="*/ 605 w 730"/>
                <a:gd name="T7" fmla="*/ 194 h 359"/>
                <a:gd name="T8" fmla="*/ 586 w 730"/>
                <a:gd name="T9" fmla="*/ 219 h 359"/>
                <a:gd name="T10" fmla="*/ 467 w 730"/>
                <a:gd name="T11" fmla="*/ 306 h 359"/>
                <a:gd name="T12" fmla="*/ 349 w 730"/>
                <a:gd name="T13" fmla="*/ 253 h 359"/>
                <a:gd name="T14" fmla="*/ 312 w 730"/>
                <a:gd name="T15" fmla="*/ 229 h 359"/>
                <a:gd name="T16" fmla="*/ 275 w 730"/>
                <a:gd name="T17" fmla="*/ 263 h 359"/>
                <a:gd name="T18" fmla="*/ 156 w 730"/>
                <a:gd name="T19" fmla="*/ 350 h 359"/>
                <a:gd name="T20" fmla="*/ 37 w 730"/>
                <a:gd name="T21" fmla="*/ 296 h 359"/>
                <a:gd name="T22" fmla="*/ 0 w 730"/>
                <a:gd name="T23" fmla="*/ 272 h 359"/>
                <a:gd name="T24" fmla="*/ 1 w 730"/>
                <a:gd name="T25" fmla="*/ 157 h 359"/>
                <a:gd name="T26" fmla="*/ 119 w 730"/>
                <a:gd name="T27" fmla="*/ 210 h 359"/>
                <a:gd name="T28" fmla="*/ 156 w 730"/>
                <a:gd name="T29" fmla="*/ 234 h 359"/>
                <a:gd name="T30" fmla="*/ 193 w 730"/>
                <a:gd name="T31" fmla="*/ 200 h 359"/>
                <a:gd name="T32" fmla="*/ 312 w 730"/>
                <a:gd name="T33" fmla="*/ 113 h 359"/>
                <a:gd name="T34" fmla="*/ 430 w 730"/>
                <a:gd name="T35" fmla="*/ 166 h 359"/>
                <a:gd name="T36" fmla="*/ 467 w 730"/>
                <a:gd name="T37" fmla="*/ 190 h 359"/>
                <a:gd name="T38" fmla="*/ 504 w 730"/>
                <a:gd name="T39" fmla="*/ 156 h 359"/>
                <a:gd name="T40" fmla="*/ 605 w 730"/>
                <a:gd name="T41" fmla="*/ 73 h 359"/>
                <a:gd name="T42" fmla="*/ 606 w 730"/>
                <a:gd name="T4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0" h="359">
                  <a:moveTo>
                    <a:pt x="606" y="0"/>
                  </a:moveTo>
                  <a:cubicBezTo>
                    <a:pt x="730" y="123"/>
                    <a:pt x="730" y="123"/>
                    <a:pt x="730" y="123"/>
                  </a:cubicBezTo>
                  <a:cubicBezTo>
                    <a:pt x="605" y="278"/>
                    <a:pt x="605" y="278"/>
                    <a:pt x="605" y="278"/>
                  </a:cubicBezTo>
                  <a:cubicBezTo>
                    <a:pt x="605" y="194"/>
                    <a:pt x="605" y="194"/>
                    <a:pt x="605" y="194"/>
                  </a:cubicBezTo>
                  <a:cubicBezTo>
                    <a:pt x="600" y="199"/>
                    <a:pt x="594" y="207"/>
                    <a:pt x="586" y="219"/>
                  </a:cubicBezTo>
                  <a:cubicBezTo>
                    <a:pt x="564" y="250"/>
                    <a:pt x="531" y="297"/>
                    <a:pt x="467" y="306"/>
                  </a:cubicBezTo>
                  <a:cubicBezTo>
                    <a:pt x="403" y="315"/>
                    <a:pt x="370" y="277"/>
                    <a:pt x="349" y="253"/>
                  </a:cubicBezTo>
                  <a:cubicBezTo>
                    <a:pt x="329" y="230"/>
                    <a:pt x="324" y="227"/>
                    <a:pt x="312" y="229"/>
                  </a:cubicBezTo>
                  <a:cubicBezTo>
                    <a:pt x="300" y="230"/>
                    <a:pt x="294" y="235"/>
                    <a:pt x="275" y="263"/>
                  </a:cubicBezTo>
                  <a:cubicBezTo>
                    <a:pt x="253" y="294"/>
                    <a:pt x="220" y="341"/>
                    <a:pt x="156" y="350"/>
                  </a:cubicBezTo>
                  <a:cubicBezTo>
                    <a:pt x="92" y="359"/>
                    <a:pt x="59" y="321"/>
                    <a:pt x="37" y="296"/>
                  </a:cubicBezTo>
                  <a:cubicBezTo>
                    <a:pt x="18" y="274"/>
                    <a:pt x="13" y="271"/>
                    <a:pt x="0" y="272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64" y="148"/>
                    <a:pt x="97" y="185"/>
                    <a:pt x="119" y="210"/>
                  </a:cubicBezTo>
                  <a:cubicBezTo>
                    <a:pt x="139" y="232"/>
                    <a:pt x="144" y="236"/>
                    <a:pt x="156" y="234"/>
                  </a:cubicBezTo>
                  <a:cubicBezTo>
                    <a:pt x="168" y="232"/>
                    <a:pt x="173" y="227"/>
                    <a:pt x="193" y="200"/>
                  </a:cubicBezTo>
                  <a:cubicBezTo>
                    <a:pt x="215" y="169"/>
                    <a:pt x="248" y="122"/>
                    <a:pt x="312" y="113"/>
                  </a:cubicBezTo>
                  <a:cubicBezTo>
                    <a:pt x="376" y="104"/>
                    <a:pt x="409" y="141"/>
                    <a:pt x="430" y="166"/>
                  </a:cubicBezTo>
                  <a:cubicBezTo>
                    <a:pt x="450" y="189"/>
                    <a:pt x="455" y="192"/>
                    <a:pt x="467" y="190"/>
                  </a:cubicBezTo>
                  <a:cubicBezTo>
                    <a:pt x="479" y="189"/>
                    <a:pt x="485" y="184"/>
                    <a:pt x="504" y="156"/>
                  </a:cubicBezTo>
                  <a:cubicBezTo>
                    <a:pt x="524" y="128"/>
                    <a:pt x="553" y="87"/>
                    <a:pt x="605" y="73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šļîḓê">
              <a:extLst>
                <a:ext uri="{FF2B5EF4-FFF2-40B4-BE49-F238E27FC236}">
                  <a16:creationId xmlns:a16="http://schemas.microsoft.com/office/drawing/2014/main" id="{68096656-E86F-48B0-968B-4CE43A3FDD9E}"/>
                </a:ext>
              </a:extLst>
            </p:cNvPr>
            <p:cNvSpPr/>
            <p:nvPr/>
          </p:nvSpPr>
          <p:spPr bwMode="auto">
            <a:xfrm>
              <a:off x="3697288" y="2176463"/>
              <a:ext cx="5194300" cy="2522538"/>
            </a:xfrm>
            <a:custGeom>
              <a:avLst/>
              <a:gdLst>
                <a:gd name="T0" fmla="*/ 37 w 733"/>
                <a:gd name="T1" fmla="*/ 299 h 355"/>
                <a:gd name="T2" fmla="*/ 2 w 733"/>
                <a:gd name="T3" fmla="*/ 276 h 355"/>
                <a:gd name="T4" fmla="*/ 0 w 733"/>
                <a:gd name="T5" fmla="*/ 274 h 355"/>
                <a:gd name="T6" fmla="*/ 1 w 733"/>
                <a:gd name="T7" fmla="*/ 157 h 355"/>
                <a:gd name="T8" fmla="*/ 122 w 733"/>
                <a:gd name="T9" fmla="*/ 211 h 355"/>
                <a:gd name="T10" fmla="*/ 157 w 733"/>
                <a:gd name="T11" fmla="*/ 234 h 355"/>
                <a:gd name="T12" fmla="*/ 313 w 733"/>
                <a:gd name="T13" fmla="*/ 113 h 355"/>
                <a:gd name="T14" fmla="*/ 433 w 733"/>
                <a:gd name="T15" fmla="*/ 167 h 355"/>
                <a:gd name="T16" fmla="*/ 468 w 733"/>
                <a:gd name="T17" fmla="*/ 191 h 355"/>
                <a:gd name="T18" fmla="*/ 605 w 733"/>
                <a:gd name="T19" fmla="*/ 74 h 355"/>
                <a:gd name="T20" fmla="*/ 606 w 733"/>
                <a:gd name="T21" fmla="*/ 0 h 355"/>
                <a:gd name="T22" fmla="*/ 732 w 733"/>
                <a:gd name="T23" fmla="*/ 124 h 355"/>
                <a:gd name="T24" fmla="*/ 607 w 733"/>
                <a:gd name="T25" fmla="*/ 281 h 355"/>
                <a:gd name="T26" fmla="*/ 604 w 733"/>
                <a:gd name="T27" fmla="*/ 280 h 355"/>
                <a:gd name="T28" fmla="*/ 588 w 733"/>
                <a:gd name="T29" fmla="*/ 222 h 355"/>
                <a:gd name="T30" fmla="*/ 449 w 733"/>
                <a:gd name="T31" fmla="*/ 311 h 355"/>
                <a:gd name="T32" fmla="*/ 317 w 733"/>
                <a:gd name="T33" fmla="*/ 232 h 355"/>
                <a:gd name="T34" fmla="*/ 277 w 733"/>
                <a:gd name="T35" fmla="*/ 266 h 355"/>
                <a:gd name="T36" fmla="*/ 138 w 733"/>
                <a:gd name="T37" fmla="*/ 355 h 355"/>
                <a:gd name="T38" fmla="*/ 6 w 733"/>
                <a:gd name="T39" fmla="*/ 272 h 355"/>
                <a:gd name="T40" fmla="*/ 138 w 733"/>
                <a:gd name="T41" fmla="*/ 351 h 355"/>
                <a:gd name="T42" fmla="*/ 157 w 733"/>
                <a:gd name="T43" fmla="*/ 350 h 355"/>
                <a:gd name="T44" fmla="*/ 312 w 733"/>
                <a:gd name="T45" fmla="*/ 229 h 355"/>
                <a:gd name="T46" fmla="*/ 351 w 733"/>
                <a:gd name="T47" fmla="*/ 253 h 355"/>
                <a:gd name="T48" fmla="*/ 468 w 733"/>
                <a:gd name="T49" fmla="*/ 306 h 355"/>
                <a:gd name="T50" fmla="*/ 605 w 733"/>
                <a:gd name="T51" fmla="*/ 195 h 355"/>
                <a:gd name="T52" fmla="*/ 608 w 733"/>
                <a:gd name="T53" fmla="*/ 196 h 355"/>
                <a:gd name="T54" fmla="*/ 729 w 733"/>
                <a:gd name="T55" fmla="*/ 125 h 355"/>
                <a:gd name="T56" fmla="*/ 608 w 733"/>
                <a:gd name="T57" fmla="*/ 75 h 355"/>
                <a:gd name="T58" fmla="*/ 507 w 733"/>
                <a:gd name="T59" fmla="*/ 159 h 355"/>
                <a:gd name="T60" fmla="*/ 463 w 733"/>
                <a:gd name="T61" fmla="*/ 194 h 355"/>
                <a:gd name="T62" fmla="*/ 332 w 733"/>
                <a:gd name="T63" fmla="*/ 115 h 355"/>
                <a:gd name="T64" fmla="*/ 195 w 733"/>
                <a:gd name="T65" fmla="*/ 203 h 355"/>
                <a:gd name="T66" fmla="*/ 152 w 733"/>
                <a:gd name="T67" fmla="*/ 238 h 355"/>
                <a:gd name="T68" fmla="*/ 20 w 733"/>
                <a:gd name="T69" fmla="*/ 159 h 355"/>
                <a:gd name="T70" fmla="*/ 3 w 733"/>
                <a:gd name="T71" fmla="*/ 27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3" h="355">
                  <a:moveTo>
                    <a:pt x="138" y="355"/>
                  </a:moveTo>
                  <a:cubicBezTo>
                    <a:pt x="86" y="355"/>
                    <a:pt x="56" y="321"/>
                    <a:pt x="37" y="299"/>
                  </a:cubicBezTo>
                  <a:cubicBezTo>
                    <a:pt x="20" y="280"/>
                    <a:pt x="14" y="276"/>
                    <a:pt x="6" y="276"/>
                  </a:cubicBezTo>
                  <a:cubicBezTo>
                    <a:pt x="5" y="276"/>
                    <a:pt x="3" y="276"/>
                    <a:pt x="2" y="276"/>
                  </a:cubicBezTo>
                  <a:cubicBezTo>
                    <a:pt x="1" y="276"/>
                    <a:pt x="1" y="276"/>
                    <a:pt x="0" y="276"/>
                  </a:cubicBezTo>
                  <a:cubicBezTo>
                    <a:pt x="0" y="275"/>
                    <a:pt x="0" y="275"/>
                    <a:pt x="0" y="27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8" y="156"/>
                    <a:pt x="14" y="156"/>
                    <a:pt x="20" y="156"/>
                  </a:cubicBezTo>
                  <a:cubicBezTo>
                    <a:pt x="73" y="156"/>
                    <a:pt x="102" y="189"/>
                    <a:pt x="122" y="211"/>
                  </a:cubicBezTo>
                  <a:cubicBezTo>
                    <a:pt x="138" y="230"/>
                    <a:pt x="144" y="235"/>
                    <a:pt x="152" y="235"/>
                  </a:cubicBezTo>
                  <a:cubicBezTo>
                    <a:pt x="154" y="235"/>
                    <a:pt x="155" y="235"/>
                    <a:pt x="157" y="234"/>
                  </a:cubicBezTo>
                  <a:cubicBezTo>
                    <a:pt x="168" y="233"/>
                    <a:pt x="173" y="228"/>
                    <a:pt x="193" y="201"/>
                  </a:cubicBezTo>
                  <a:cubicBezTo>
                    <a:pt x="215" y="169"/>
                    <a:pt x="248" y="122"/>
                    <a:pt x="313" y="113"/>
                  </a:cubicBezTo>
                  <a:cubicBezTo>
                    <a:pt x="319" y="112"/>
                    <a:pt x="325" y="112"/>
                    <a:pt x="332" y="112"/>
                  </a:cubicBezTo>
                  <a:cubicBezTo>
                    <a:pt x="384" y="112"/>
                    <a:pt x="413" y="145"/>
                    <a:pt x="433" y="167"/>
                  </a:cubicBezTo>
                  <a:cubicBezTo>
                    <a:pt x="450" y="186"/>
                    <a:pt x="455" y="191"/>
                    <a:pt x="463" y="191"/>
                  </a:cubicBezTo>
                  <a:cubicBezTo>
                    <a:pt x="465" y="191"/>
                    <a:pt x="466" y="191"/>
                    <a:pt x="468" y="191"/>
                  </a:cubicBezTo>
                  <a:cubicBezTo>
                    <a:pt x="479" y="189"/>
                    <a:pt x="485" y="184"/>
                    <a:pt x="504" y="157"/>
                  </a:cubicBezTo>
                  <a:cubicBezTo>
                    <a:pt x="523" y="130"/>
                    <a:pt x="553" y="88"/>
                    <a:pt x="605" y="74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1"/>
                    <a:pt x="605" y="0"/>
                    <a:pt x="606" y="0"/>
                  </a:cubicBezTo>
                  <a:cubicBezTo>
                    <a:pt x="607" y="0"/>
                    <a:pt x="607" y="0"/>
                    <a:pt x="608" y="0"/>
                  </a:cubicBezTo>
                  <a:cubicBezTo>
                    <a:pt x="732" y="124"/>
                    <a:pt x="732" y="124"/>
                    <a:pt x="732" y="124"/>
                  </a:cubicBezTo>
                  <a:cubicBezTo>
                    <a:pt x="733" y="124"/>
                    <a:pt x="733" y="125"/>
                    <a:pt x="733" y="126"/>
                  </a:cubicBezTo>
                  <a:cubicBezTo>
                    <a:pt x="607" y="281"/>
                    <a:pt x="607" y="281"/>
                    <a:pt x="607" y="281"/>
                  </a:cubicBezTo>
                  <a:cubicBezTo>
                    <a:pt x="607" y="282"/>
                    <a:pt x="606" y="282"/>
                    <a:pt x="605" y="282"/>
                  </a:cubicBezTo>
                  <a:cubicBezTo>
                    <a:pt x="605" y="281"/>
                    <a:pt x="604" y="281"/>
                    <a:pt x="604" y="280"/>
                  </a:cubicBezTo>
                  <a:cubicBezTo>
                    <a:pt x="604" y="201"/>
                    <a:pt x="604" y="201"/>
                    <a:pt x="604" y="201"/>
                  </a:cubicBezTo>
                  <a:cubicBezTo>
                    <a:pt x="600" y="206"/>
                    <a:pt x="595" y="213"/>
                    <a:pt x="588" y="222"/>
                  </a:cubicBezTo>
                  <a:cubicBezTo>
                    <a:pt x="566" y="253"/>
                    <a:pt x="533" y="301"/>
                    <a:pt x="468" y="310"/>
                  </a:cubicBezTo>
                  <a:cubicBezTo>
                    <a:pt x="462" y="310"/>
                    <a:pt x="455" y="311"/>
                    <a:pt x="449" y="311"/>
                  </a:cubicBezTo>
                  <a:cubicBezTo>
                    <a:pt x="397" y="311"/>
                    <a:pt x="368" y="278"/>
                    <a:pt x="348" y="256"/>
                  </a:cubicBezTo>
                  <a:cubicBezTo>
                    <a:pt x="331" y="236"/>
                    <a:pt x="325" y="232"/>
                    <a:pt x="317" y="232"/>
                  </a:cubicBezTo>
                  <a:cubicBezTo>
                    <a:pt x="316" y="232"/>
                    <a:pt x="315" y="232"/>
                    <a:pt x="313" y="232"/>
                  </a:cubicBezTo>
                  <a:cubicBezTo>
                    <a:pt x="301" y="234"/>
                    <a:pt x="296" y="239"/>
                    <a:pt x="277" y="266"/>
                  </a:cubicBezTo>
                  <a:cubicBezTo>
                    <a:pt x="255" y="297"/>
                    <a:pt x="222" y="344"/>
                    <a:pt x="157" y="353"/>
                  </a:cubicBezTo>
                  <a:cubicBezTo>
                    <a:pt x="151" y="354"/>
                    <a:pt x="144" y="355"/>
                    <a:pt x="138" y="355"/>
                  </a:cubicBezTo>
                  <a:cubicBezTo>
                    <a:pt x="138" y="355"/>
                    <a:pt x="138" y="355"/>
                    <a:pt x="138" y="355"/>
                  </a:cubicBezTo>
                  <a:close/>
                  <a:moveTo>
                    <a:pt x="6" y="272"/>
                  </a:moveTo>
                  <a:cubicBezTo>
                    <a:pt x="16" y="272"/>
                    <a:pt x="23" y="278"/>
                    <a:pt x="40" y="297"/>
                  </a:cubicBezTo>
                  <a:cubicBezTo>
                    <a:pt x="59" y="319"/>
                    <a:pt x="87" y="351"/>
                    <a:pt x="138" y="351"/>
                  </a:cubicBezTo>
                  <a:cubicBezTo>
                    <a:pt x="138" y="351"/>
                    <a:pt x="138" y="351"/>
                    <a:pt x="138" y="351"/>
                  </a:cubicBezTo>
                  <a:cubicBezTo>
                    <a:pt x="144" y="351"/>
                    <a:pt x="150" y="351"/>
                    <a:pt x="157" y="350"/>
                  </a:cubicBezTo>
                  <a:cubicBezTo>
                    <a:pt x="220" y="341"/>
                    <a:pt x="252" y="295"/>
                    <a:pt x="274" y="264"/>
                  </a:cubicBezTo>
                  <a:cubicBezTo>
                    <a:pt x="294" y="236"/>
                    <a:pt x="300" y="231"/>
                    <a:pt x="312" y="229"/>
                  </a:cubicBezTo>
                  <a:cubicBezTo>
                    <a:pt x="314" y="229"/>
                    <a:pt x="316" y="229"/>
                    <a:pt x="317" y="229"/>
                  </a:cubicBezTo>
                  <a:cubicBezTo>
                    <a:pt x="327" y="229"/>
                    <a:pt x="334" y="234"/>
                    <a:pt x="351" y="253"/>
                  </a:cubicBezTo>
                  <a:cubicBezTo>
                    <a:pt x="370" y="275"/>
                    <a:pt x="398" y="307"/>
                    <a:pt x="449" y="307"/>
                  </a:cubicBezTo>
                  <a:cubicBezTo>
                    <a:pt x="455" y="307"/>
                    <a:pt x="461" y="307"/>
                    <a:pt x="468" y="306"/>
                  </a:cubicBezTo>
                  <a:cubicBezTo>
                    <a:pt x="531" y="297"/>
                    <a:pt x="564" y="251"/>
                    <a:pt x="585" y="220"/>
                  </a:cubicBezTo>
                  <a:cubicBezTo>
                    <a:pt x="594" y="209"/>
                    <a:pt x="600" y="200"/>
                    <a:pt x="605" y="195"/>
                  </a:cubicBezTo>
                  <a:cubicBezTo>
                    <a:pt x="605" y="194"/>
                    <a:pt x="606" y="194"/>
                    <a:pt x="607" y="195"/>
                  </a:cubicBezTo>
                  <a:cubicBezTo>
                    <a:pt x="608" y="195"/>
                    <a:pt x="608" y="195"/>
                    <a:pt x="608" y="196"/>
                  </a:cubicBezTo>
                  <a:cubicBezTo>
                    <a:pt x="608" y="275"/>
                    <a:pt x="608" y="275"/>
                    <a:pt x="608" y="275"/>
                  </a:cubicBezTo>
                  <a:cubicBezTo>
                    <a:pt x="729" y="125"/>
                    <a:pt x="729" y="125"/>
                    <a:pt x="729" y="125"/>
                  </a:cubicBezTo>
                  <a:cubicBezTo>
                    <a:pt x="608" y="6"/>
                    <a:pt x="608" y="6"/>
                    <a:pt x="608" y="6"/>
                  </a:cubicBezTo>
                  <a:cubicBezTo>
                    <a:pt x="608" y="75"/>
                    <a:pt x="608" y="75"/>
                    <a:pt x="608" y="75"/>
                  </a:cubicBezTo>
                  <a:cubicBezTo>
                    <a:pt x="608" y="76"/>
                    <a:pt x="608" y="76"/>
                    <a:pt x="607" y="77"/>
                  </a:cubicBezTo>
                  <a:cubicBezTo>
                    <a:pt x="555" y="91"/>
                    <a:pt x="526" y="132"/>
                    <a:pt x="507" y="159"/>
                  </a:cubicBezTo>
                  <a:cubicBezTo>
                    <a:pt x="487" y="187"/>
                    <a:pt x="481" y="192"/>
                    <a:pt x="468" y="194"/>
                  </a:cubicBezTo>
                  <a:cubicBezTo>
                    <a:pt x="467" y="194"/>
                    <a:pt x="465" y="194"/>
                    <a:pt x="463" y="194"/>
                  </a:cubicBezTo>
                  <a:cubicBezTo>
                    <a:pt x="454" y="194"/>
                    <a:pt x="447" y="188"/>
                    <a:pt x="430" y="169"/>
                  </a:cubicBezTo>
                  <a:cubicBezTo>
                    <a:pt x="411" y="148"/>
                    <a:pt x="383" y="115"/>
                    <a:pt x="332" y="115"/>
                  </a:cubicBezTo>
                  <a:cubicBezTo>
                    <a:pt x="326" y="115"/>
                    <a:pt x="319" y="116"/>
                    <a:pt x="313" y="117"/>
                  </a:cubicBezTo>
                  <a:cubicBezTo>
                    <a:pt x="250" y="126"/>
                    <a:pt x="217" y="172"/>
                    <a:pt x="195" y="203"/>
                  </a:cubicBezTo>
                  <a:cubicBezTo>
                    <a:pt x="175" y="231"/>
                    <a:pt x="170" y="236"/>
                    <a:pt x="157" y="238"/>
                  </a:cubicBezTo>
                  <a:cubicBezTo>
                    <a:pt x="155" y="238"/>
                    <a:pt x="154" y="238"/>
                    <a:pt x="152" y="238"/>
                  </a:cubicBezTo>
                  <a:cubicBezTo>
                    <a:pt x="142" y="238"/>
                    <a:pt x="136" y="232"/>
                    <a:pt x="119" y="213"/>
                  </a:cubicBezTo>
                  <a:cubicBezTo>
                    <a:pt x="100" y="192"/>
                    <a:pt x="71" y="159"/>
                    <a:pt x="20" y="159"/>
                  </a:cubicBezTo>
                  <a:cubicBezTo>
                    <a:pt x="15" y="159"/>
                    <a:pt x="9" y="159"/>
                    <a:pt x="3" y="160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4" y="272"/>
                    <a:pt x="5" y="272"/>
                    <a:pt x="6" y="27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ṥḷíḍê">
              <a:extLst>
                <a:ext uri="{FF2B5EF4-FFF2-40B4-BE49-F238E27FC236}">
                  <a16:creationId xmlns:a16="http://schemas.microsoft.com/office/drawing/2014/main" id="{C5F37378-92FE-45F3-B116-780A637B64A1}"/>
                </a:ext>
              </a:extLst>
            </p:cNvPr>
            <p:cNvSpPr/>
            <p:nvPr/>
          </p:nvSpPr>
          <p:spPr bwMode="auto">
            <a:xfrm>
              <a:off x="8048626" y="2382838"/>
              <a:ext cx="644525" cy="631825"/>
            </a:xfrm>
            <a:custGeom>
              <a:avLst/>
              <a:gdLst>
                <a:gd name="T0" fmla="*/ 4 w 406"/>
                <a:gd name="T1" fmla="*/ 0 h 398"/>
                <a:gd name="T2" fmla="*/ 0 w 406"/>
                <a:gd name="T3" fmla="*/ 313 h 398"/>
                <a:gd name="T4" fmla="*/ 85 w 406"/>
                <a:gd name="T5" fmla="*/ 201 h 398"/>
                <a:gd name="T6" fmla="*/ 406 w 406"/>
                <a:gd name="T7" fmla="*/ 398 h 398"/>
                <a:gd name="T8" fmla="*/ 4 w 406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98">
                  <a:moveTo>
                    <a:pt x="4" y="0"/>
                  </a:moveTo>
                  <a:lnTo>
                    <a:pt x="0" y="313"/>
                  </a:lnTo>
                  <a:lnTo>
                    <a:pt x="85" y="201"/>
                  </a:lnTo>
                  <a:lnTo>
                    <a:pt x="406" y="39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ṥḻíḋe">
              <a:extLst>
                <a:ext uri="{FF2B5EF4-FFF2-40B4-BE49-F238E27FC236}">
                  <a16:creationId xmlns:a16="http://schemas.microsoft.com/office/drawing/2014/main" id="{FC6EEFDE-B64A-4D42-88CA-338D3CF7AAEB}"/>
                </a:ext>
              </a:extLst>
            </p:cNvPr>
            <p:cNvSpPr/>
            <p:nvPr/>
          </p:nvSpPr>
          <p:spPr bwMode="auto">
            <a:xfrm>
              <a:off x="3797301" y="3370263"/>
              <a:ext cx="509588" cy="369888"/>
            </a:xfrm>
            <a:custGeom>
              <a:avLst/>
              <a:gdLst>
                <a:gd name="T0" fmla="*/ 0 w 72"/>
                <a:gd name="T1" fmla="*/ 7 h 52"/>
                <a:gd name="T2" fmla="*/ 0 w 72"/>
                <a:gd name="T3" fmla="*/ 52 h 52"/>
                <a:gd name="T4" fmla="*/ 15 w 72"/>
                <a:gd name="T5" fmla="*/ 17 h 52"/>
                <a:gd name="T6" fmla="*/ 72 w 72"/>
                <a:gd name="T7" fmla="*/ 26 h 52"/>
                <a:gd name="T8" fmla="*/ 0 w 72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2">
                  <a:moveTo>
                    <a:pt x="0" y="7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38" y="16"/>
                    <a:pt x="72" y="26"/>
                    <a:pt x="72" y="26"/>
                  </a:cubicBezTo>
                  <a:cubicBezTo>
                    <a:pt x="48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03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8878AF-A388-409C-A8D9-7C799D20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27" y="953691"/>
            <a:ext cx="1629386" cy="1629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02FEB2-1DDC-4E9C-8DE4-4418A9BAE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08" y="2063881"/>
            <a:ext cx="1877200" cy="1880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3F3DA1-409A-4F33-B1DF-88CA3ADBD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1001" y="2227755"/>
            <a:ext cx="1877200" cy="1716215"/>
          </a:xfrm>
          <a:prstGeom prst="rect">
            <a:avLst/>
          </a:prstGeom>
        </p:spPr>
      </p:pic>
      <p:sp>
        <p:nvSpPr>
          <p:cNvPr id="10" name="chat_341119">
            <a:extLst>
              <a:ext uri="{FF2B5EF4-FFF2-40B4-BE49-F238E27FC236}">
                <a16:creationId xmlns:a16="http://schemas.microsoft.com/office/drawing/2014/main" id="{580ABF7D-854E-4043-A174-6E73D13A7C76}"/>
              </a:ext>
            </a:extLst>
          </p:cNvPr>
          <p:cNvSpPr>
            <a:spLocks noChangeAspect="1"/>
          </p:cNvSpPr>
          <p:nvPr/>
        </p:nvSpPr>
        <p:spPr bwMode="auto">
          <a:xfrm>
            <a:off x="5602548" y="3943970"/>
            <a:ext cx="1308143" cy="124692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639" h="579201">
                <a:moveTo>
                  <a:pt x="207145" y="468837"/>
                </a:moveTo>
                <a:cubicBezTo>
                  <a:pt x="214764" y="468837"/>
                  <a:pt x="220941" y="475014"/>
                  <a:pt x="220941" y="482633"/>
                </a:cubicBezTo>
                <a:cubicBezTo>
                  <a:pt x="220941" y="490252"/>
                  <a:pt x="214764" y="496429"/>
                  <a:pt x="207145" y="496429"/>
                </a:cubicBezTo>
                <a:cubicBezTo>
                  <a:pt x="199526" y="496429"/>
                  <a:pt x="193349" y="490252"/>
                  <a:pt x="193349" y="482633"/>
                </a:cubicBezTo>
                <a:cubicBezTo>
                  <a:pt x="193349" y="475014"/>
                  <a:pt x="199526" y="468837"/>
                  <a:pt x="207145" y="468837"/>
                </a:cubicBezTo>
                <a:close/>
                <a:moveTo>
                  <a:pt x="151963" y="468837"/>
                </a:moveTo>
                <a:cubicBezTo>
                  <a:pt x="159582" y="468837"/>
                  <a:pt x="165759" y="475014"/>
                  <a:pt x="165759" y="482633"/>
                </a:cubicBezTo>
                <a:cubicBezTo>
                  <a:pt x="165759" y="490252"/>
                  <a:pt x="159582" y="496429"/>
                  <a:pt x="151963" y="496429"/>
                </a:cubicBezTo>
                <a:cubicBezTo>
                  <a:pt x="144344" y="496429"/>
                  <a:pt x="138167" y="490252"/>
                  <a:pt x="138167" y="482633"/>
                </a:cubicBezTo>
                <a:cubicBezTo>
                  <a:pt x="138167" y="475014"/>
                  <a:pt x="144344" y="468837"/>
                  <a:pt x="151963" y="468837"/>
                </a:cubicBezTo>
                <a:close/>
                <a:moveTo>
                  <a:pt x="96640" y="468837"/>
                </a:moveTo>
                <a:cubicBezTo>
                  <a:pt x="104259" y="468837"/>
                  <a:pt x="110436" y="475014"/>
                  <a:pt x="110436" y="482633"/>
                </a:cubicBezTo>
                <a:cubicBezTo>
                  <a:pt x="110436" y="490252"/>
                  <a:pt x="104259" y="496429"/>
                  <a:pt x="96640" y="496429"/>
                </a:cubicBezTo>
                <a:cubicBezTo>
                  <a:pt x="89021" y="496429"/>
                  <a:pt x="82844" y="490252"/>
                  <a:pt x="82844" y="482633"/>
                </a:cubicBezTo>
                <a:cubicBezTo>
                  <a:pt x="82844" y="475014"/>
                  <a:pt x="89021" y="468837"/>
                  <a:pt x="96640" y="468837"/>
                </a:cubicBezTo>
                <a:close/>
                <a:moveTo>
                  <a:pt x="455700" y="441246"/>
                </a:moveTo>
                <a:lnTo>
                  <a:pt x="538568" y="441246"/>
                </a:lnTo>
                <a:cubicBezTo>
                  <a:pt x="577198" y="441246"/>
                  <a:pt x="607639" y="471557"/>
                  <a:pt x="607639" y="510224"/>
                </a:cubicBezTo>
                <a:cubicBezTo>
                  <a:pt x="607639" y="518490"/>
                  <a:pt x="602120" y="524001"/>
                  <a:pt x="593843" y="524001"/>
                </a:cubicBezTo>
                <a:cubicBezTo>
                  <a:pt x="585476" y="524001"/>
                  <a:pt x="579957" y="518490"/>
                  <a:pt x="579957" y="510224"/>
                </a:cubicBezTo>
                <a:cubicBezTo>
                  <a:pt x="579957" y="486757"/>
                  <a:pt x="562066" y="468801"/>
                  <a:pt x="538568" y="468801"/>
                </a:cubicBezTo>
                <a:lnTo>
                  <a:pt x="455700" y="468801"/>
                </a:lnTo>
                <a:cubicBezTo>
                  <a:pt x="432201" y="468801"/>
                  <a:pt x="414310" y="486757"/>
                  <a:pt x="414310" y="510224"/>
                </a:cubicBezTo>
                <a:lnTo>
                  <a:pt x="414310" y="551557"/>
                </a:lnTo>
                <a:lnTo>
                  <a:pt x="593843" y="551557"/>
                </a:lnTo>
                <a:cubicBezTo>
                  <a:pt x="602120" y="551557"/>
                  <a:pt x="607639" y="557068"/>
                  <a:pt x="607639" y="565334"/>
                </a:cubicBezTo>
                <a:cubicBezTo>
                  <a:pt x="607639" y="573601"/>
                  <a:pt x="602120" y="579201"/>
                  <a:pt x="593843" y="579201"/>
                </a:cubicBezTo>
                <a:lnTo>
                  <a:pt x="400425" y="579201"/>
                </a:lnTo>
                <a:cubicBezTo>
                  <a:pt x="392147" y="579201"/>
                  <a:pt x="386628" y="573601"/>
                  <a:pt x="386628" y="565334"/>
                </a:cubicBezTo>
                <a:lnTo>
                  <a:pt x="386628" y="510224"/>
                </a:lnTo>
                <a:cubicBezTo>
                  <a:pt x="386628" y="471557"/>
                  <a:pt x="417069" y="441246"/>
                  <a:pt x="455700" y="441246"/>
                </a:cubicBezTo>
                <a:close/>
                <a:moveTo>
                  <a:pt x="84246" y="330919"/>
                </a:moveTo>
                <a:cubicBezTo>
                  <a:pt x="87695" y="330919"/>
                  <a:pt x="91144" y="332296"/>
                  <a:pt x="93903" y="335051"/>
                </a:cubicBezTo>
                <a:lnTo>
                  <a:pt x="132533" y="373714"/>
                </a:lnTo>
                <a:cubicBezTo>
                  <a:pt x="139476" y="381979"/>
                  <a:pt x="150513" y="386068"/>
                  <a:pt x="161549" y="386068"/>
                </a:cubicBezTo>
                <a:lnTo>
                  <a:pt x="262395" y="386068"/>
                </a:lnTo>
                <a:cubicBezTo>
                  <a:pt x="285893" y="386068"/>
                  <a:pt x="303784" y="404021"/>
                  <a:pt x="303784" y="427485"/>
                </a:cubicBezTo>
                <a:lnTo>
                  <a:pt x="303784" y="537784"/>
                </a:lnTo>
                <a:cubicBezTo>
                  <a:pt x="303784" y="561248"/>
                  <a:pt x="285893" y="579201"/>
                  <a:pt x="262395" y="579201"/>
                </a:cubicBezTo>
                <a:lnTo>
                  <a:pt x="41389" y="579201"/>
                </a:lnTo>
                <a:cubicBezTo>
                  <a:pt x="17980" y="579201"/>
                  <a:pt x="0" y="561248"/>
                  <a:pt x="0" y="537784"/>
                </a:cubicBezTo>
                <a:lnTo>
                  <a:pt x="0" y="427485"/>
                </a:lnTo>
                <a:cubicBezTo>
                  <a:pt x="0" y="404021"/>
                  <a:pt x="17980" y="386068"/>
                  <a:pt x="41389" y="386068"/>
                </a:cubicBezTo>
                <a:lnTo>
                  <a:pt x="69070" y="386068"/>
                </a:lnTo>
                <a:cubicBezTo>
                  <a:pt x="77348" y="386068"/>
                  <a:pt x="82866" y="391578"/>
                  <a:pt x="82866" y="399933"/>
                </a:cubicBezTo>
                <a:cubicBezTo>
                  <a:pt x="82866" y="408199"/>
                  <a:pt x="77348" y="413709"/>
                  <a:pt x="69070" y="413709"/>
                </a:cubicBezTo>
                <a:lnTo>
                  <a:pt x="41389" y="413709"/>
                </a:lnTo>
                <a:cubicBezTo>
                  <a:pt x="33111" y="413709"/>
                  <a:pt x="27593" y="419220"/>
                  <a:pt x="27593" y="427485"/>
                </a:cubicBezTo>
                <a:lnTo>
                  <a:pt x="27593" y="537784"/>
                </a:lnTo>
                <a:cubicBezTo>
                  <a:pt x="27593" y="546049"/>
                  <a:pt x="33111" y="551560"/>
                  <a:pt x="41389" y="551560"/>
                </a:cubicBezTo>
                <a:lnTo>
                  <a:pt x="262395" y="551560"/>
                </a:lnTo>
                <a:cubicBezTo>
                  <a:pt x="270673" y="551560"/>
                  <a:pt x="276192" y="546049"/>
                  <a:pt x="276192" y="537784"/>
                </a:cubicBezTo>
                <a:lnTo>
                  <a:pt x="276192" y="427485"/>
                </a:lnTo>
                <a:cubicBezTo>
                  <a:pt x="276192" y="419220"/>
                  <a:pt x="270673" y="413709"/>
                  <a:pt x="262395" y="413709"/>
                </a:cubicBezTo>
                <a:lnTo>
                  <a:pt x="161549" y="413709"/>
                </a:lnTo>
                <a:cubicBezTo>
                  <a:pt x="143659" y="413709"/>
                  <a:pt x="125679" y="405443"/>
                  <a:pt x="113218" y="393000"/>
                </a:cubicBezTo>
                <a:lnTo>
                  <a:pt x="74589" y="354427"/>
                </a:lnTo>
                <a:cubicBezTo>
                  <a:pt x="69070" y="348828"/>
                  <a:pt x="69070" y="340562"/>
                  <a:pt x="74589" y="335051"/>
                </a:cubicBezTo>
                <a:cubicBezTo>
                  <a:pt x="77348" y="332296"/>
                  <a:pt x="80797" y="330919"/>
                  <a:pt x="84246" y="330919"/>
                </a:cubicBezTo>
                <a:close/>
                <a:moveTo>
                  <a:pt x="483287" y="303325"/>
                </a:moveTo>
                <a:cubicBezTo>
                  <a:pt x="475006" y="303325"/>
                  <a:pt x="469485" y="308925"/>
                  <a:pt x="469485" y="317192"/>
                </a:cubicBezTo>
                <a:lnTo>
                  <a:pt x="469485" y="358525"/>
                </a:lnTo>
                <a:cubicBezTo>
                  <a:pt x="469485" y="373725"/>
                  <a:pt x="481951" y="386081"/>
                  <a:pt x="497089" y="386081"/>
                </a:cubicBezTo>
                <a:cubicBezTo>
                  <a:pt x="512316" y="386081"/>
                  <a:pt x="524782" y="373725"/>
                  <a:pt x="524782" y="358525"/>
                </a:cubicBezTo>
                <a:lnTo>
                  <a:pt x="524782" y="317192"/>
                </a:lnTo>
                <a:cubicBezTo>
                  <a:pt x="524782" y="308925"/>
                  <a:pt x="519261" y="303325"/>
                  <a:pt x="510980" y="303325"/>
                </a:cubicBezTo>
                <a:close/>
                <a:moveTo>
                  <a:pt x="483287" y="275770"/>
                </a:moveTo>
                <a:lnTo>
                  <a:pt x="510980" y="275770"/>
                </a:lnTo>
                <a:cubicBezTo>
                  <a:pt x="534399" y="275770"/>
                  <a:pt x="552386" y="293725"/>
                  <a:pt x="552386" y="317192"/>
                </a:cubicBezTo>
                <a:lnTo>
                  <a:pt x="552386" y="358525"/>
                </a:lnTo>
                <a:cubicBezTo>
                  <a:pt x="552386" y="388836"/>
                  <a:pt x="527542" y="413725"/>
                  <a:pt x="497089" y="413725"/>
                </a:cubicBezTo>
                <a:cubicBezTo>
                  <a:pt x="466725" y="413725"/>
                  <a:pt x="441881" y="388836"/>
                  <a:pt x="441881" y="358525"/>
                </a:cubicBezTo>
                <a:lnTo>
                  <a:pt x="441881" y="317192"/>
                </a:lnTo>
                <a:cubicBezTo>
                  <a:pt x="441881" y="293725"/>
                  <a:pt x="459868" y="275770"/>
                  <a:pt x="483287" y="275770"/>
                </a:cubicBezTo>
                <a:close/>
                <a:moveTo>
                  <a:pt x="69077" y="165476"/>
                </a:moveTo>
                <a:lnTo>
                  <a:pt x="151952" y="165476"/>
                </a:lnTo>
                <a:cubicBezTo>
                  <a:pt x="190585" y="165476"/>
                  <a:pt x="220940" y="195791"/>
                  <a:pt x="220940" y="234463"/>
                </a:cubicBezTo>
                <a:cubicBezTo>
                  <a:pt x="220940" y="242731"/>
                  <a:pt x="215421" y="248243"/>
                  <a:pt x="207142" y="248243"/>
                </a:cubicBezTo>
                <a:cubicBezTo>
                  <a:pt x="198864" y="248243"/>
                  <a:pt x="193345" y="242731"/>
                  <a:pt x="193345" y="234463"/>
                </a:cubicBezTo>
                <a:cubicBezTo>
                  <a:pt x="193345" y="210993"/>
                  <a:pt x="175363" y="193035"/>
                  <a:pt x="151952" y="193035"/>
                </a:cubicBezTo>
                <a:lnTo>
                  <a:pt x="69077" y="193035"/>
                </a:lnTo>
                <a:cubicBezTo>
                  <a:pt x="45577" y="193035"/>
                  <a:pt x="27595" y="210993"/>
                  <a:pt x="27595" y="234463"/>
                </a:cubicBezTo>
                <a:lnTo>
                  <a:pt x="27595" y="275802"/>
                </a:lnTo>
                <a:lnTo>
                  <a:pt x="207142" y="275802"/>
                </a:lnTo>
                <a:cubicBezTo>
                  <a:pt x="215421" y="275802"/>
                  <a:pt x="220940" y="281314"/>
                  <a:pt x="220940" y="289581"/>
                </a:cubicBezTo>
                <a:cubicBezTo>
                  <a:pt x="220940" y="297849"/>
                  <a:pt x="215421" y="303361"/>
                  <a:pt x="207142" y="303361"/>
                </a:cubicBezTo>
                <a:lnTo>
                  <a:pt x="13798" y="303361"/>
                </a:lnTo>
                <a:cubicBezTo>
                  <a:pt x="5519" y="303361"/>
                  <a:pt x="0" y="297849"/>
                  <a:pt x="0" y="289581"/>
                </a:cubicBezTo>
                <a:lnTo>
                  <a:pt x="0" y="234463"/>
                </a:lnTo>
                <a:cubicBezTo>
                  <a:pt x="0" y="195791"/>
                  <a:pt x="30355" y="165476"/>
                  <a:pt x="69077" y="165476"/>
                </a:cubicBezTo>
                <a:close/>
                <a:moveTo>
                  <a:pt x="510929" y="82773"/>
                </a:moveTo>
                <a:cubicBezTo>
                  <a:pt x="518587" y="82773"/>
                  <a:pt x="524795" y="88934"/>
                  <a:pt x="524795" y="96534"/>
                </a:cubicBezTo>
                <a:cubicBezTo>
                  <a:pt x="524795" y="104134"/>
                  <a:pt x="518587" y="110295"/>
                  <a:pt x="510929" y="110295"/>
                </a:cubicBezTo>
                <a:cubicBezTo>
                  <a:pt x="503271" y="110295"/>
                  <a:pt x="497063" y="104134"/>
                  <a:pt x="497063" y="96534"/>
                </a:cubicBezTo>
                <a:cubicBezTo>
                  <a:pt x="497063" y="88934"/>
                  <a:pt x="503271" y="82773"/>
                  <a:pt x="510929" y="82773"/>
                </a:cubicBezTo>
                <a:close/>
                <a:moveTo>
                  <a:pt x="455677" y="82773"/>
                </a:moveTo>
                <a:cubicBezTo>
                  <a:pt x="463296" y="82773"/>
                  <a:pt x="469473" y="88934"/>
                  <a:pt x="469473" y="96534"/>
                </a:cubicBezTo>
                <a:cubicBezTo>
                  <a:pt x="469473" y="104134"/>
                  <a:pt x="463296" y="110295"/>
                  <a:pt x="455677" y="110295"/>
                </a:cubicBezTo>
                <a:cubicBezTo>
                  <a:pt x="448058" y="110295"/>
                  <a:pt x="441881" y="104134"/>
                  <a:pt x="441881" y="96534"/>
                </a:cubicBezTo>
                <a:cubicBezTo>
                  <a:pt x="441881" y="88934"/>
                  <a:pt x="448058" y="82773"/>
                  <a:pt x="455677" y="82773"/>
                </a:cubicBezTo>
                <a:close/>
                <a:moveTo>
                  <a:pt x="400459" y="82773"/>
                </a:moveTo>
                <a:cubicBezTo>
                  <a:pt x="408098" y="82773"/>
                  <a:pt x="414290" y="88934"/>
                  <a:pt x="414290" y="96534"/>
                </a:cubicBezTo>
                <a:cubicBezTo>
                  <a:pt x="414290" y="104134"/>
                  <a:pt x="408098" y="110295"/>
                  <a:pt x="400459" y="110295"/>
                </a:cubicBezTo>
                <a:cubicBezTo>
                  <a:pt x="392820" y="110295"/>
                  <a:pt x="386628" y="104134"/>
                  <a:pt x="386628" y="96534"/>
                </a:cubicBezTo>
                <a:cubicBezTo>
                  <a:pt x="386628" y="88934"/>
                  <a:pt x="392820" y="82773"/>
                  <a:pt x="400459" y="82773"/>
                </a:cubicBezTo>
                <a:close/>
                <a:moveTo>
                  <a:pt x="96659" y="27556"/>
                </a:moveTo>
                <a:cubicBezTo>
                  <a:pt x="88378" y="27556"/>
                  <a:pt x="82857" y="33155"/>
                  <a:pt x="82857" y="41422"/>
                </a:cubicBezTo>
                <a:lnTo>
                  <a:pt x="82857" y="82755"/>
                </a:lnTo>
                <a:cubicBezTo>
                  <a:pt x="82857" y="97955"/>
                  <a:pt x="95323" y="110311"/>
                  <a:pt x="110461" y="110311"/>
                </a:cubicBezTo>
                <a:cubicBezTo>
                  <a:pt x="125688" y="110311"/>
                  <a:pt x="138154" y="97955"/>
                  <a:pt x="138154" y="82755"/>
                </a:cubicBezTo>
                <a:lnTo>
                  <a:pt x="138154" y="41422"/>
                </a:lnTo>
                <a:cubicBezTo>
                  <a:pt x="138154" y="33155"/>
                  <a:pt x="132544" y="27556"/>
                  <a:pt x="124263" y="27556"/>
                </a:cubicBezTo>
                <a:close/>
                <a:moveTo>
                  <a:pt x="345259" y="0"/>
                </a:moveTo>
                <a:lnTo>
                  <a:pt x="566164" y="0"/>
                </a:lnTo>
                <a:cubicBezTo>
                  <a:pt x="589661" y="0"/>
                  <a:pt x="607639" y="17954"/>
                  <a:pt x="607639" y="41419"/>
                </a:cubicBezTo>
                <a:lnTo>
                  <a:pt x="607639" y="151723"/>
                </a:lnTo>
                <a:cubicBezTo>
                  <a:pt x="607639" y="175188"/>
                  <a:pt x="589661" y="193053"/>
                  <a:pt x="566164" y="193053"/>
                </a:cubicBezTo>
                <a:lnTo>
                  <a:pt x="538573" y="193053"/>
                </a:lnTo>
                <a:cubicBezTo>
                  <a:pt x="530296" y="193053"/>
                  <a:pt x="524778" y="187542"/>
                  <a:pt x="524778" y="179276"/>
                </a:cubicBezTo>
                <a:cubicBezTo>
                  <a:pt x="524778" y="171010"/>
                  <a:pt x="530296" y="165499"/>
                  <a:pt x="538573" y="165499"/>
                </a:cubicBezTo>
                <a:lnTo>
                  <a:pt x="566164" y="165499"/>
                </a:lnTo>
                <a:cubicBezTo>
                  <a:pt x="574441" y="165499"/>
                  <a:pt x="579959" y="159989"/>
                  <a:pt x="579959" y="151723"/>
                </a:cubicBezTo>
                <a:lnTo>
                  <a:pt x="579959" y="41419"/>
                </a:lnTo>
                <a:cubicBezTo>
                  <a:pt x="579959" y="33153"/>
                  <a:pt x="574441" y="27554"/>
                  <a:pt x="566164" y="27554"/>
                </a:cubicBezTo>
                <a:lnTo>
                  <a:pt x="345259" y="27554"/>
                </a:lnTo>
                <a:cubicBezTo>
                  <a:pt x="336982" y="27554"/>
                  <a:pt x="331464" y="33153"/>
                  <a:pt x="331464" y="41419"/>
                </a:cubicBezTo>
                <a:lnTo>
                  <a:pt x="331464" y="151723"/>
                </a:lnTo>
                <a:cubicBezTo>
                  <a:pt x="331464" y="159989"/>
                  <a:pt x="336982" y="165499"/>
                  <a:pt x="345259" y="165499"/>
                </a:cubicBezTo>
                <a:lnTo>
                  <a:pt x="446010" y="165499"/>
                </a:lnTo>
                <a:cubicBezTo>
                  <a:pt x="463989" y="165499"/>
                  <a:pt x="481967" y="173766"/>
                  <a:pt x="494339" y="186209"/>
                </a:cubicBezTo>
                <a:lnTo>
                  <a:pt x="533055" y="224784"/>
                </a:lnTo>
                <a:cubicBezTo>
                  <a:pt x="538573" y="230295"/>
                  <a:pt x="538573" y="238561"/>
                  <a:pt x="533055" y="244072"/>
                </a:cubicBezTo>
                <a:cubicBezTo>
                  <a:pt x="530296" y="246827"/>
                  <a:pt x="526113" y="248249"/>
                  <a:pt x="523354" y="248249"/>
                </a:cubicBezTo>
                <a:cubicBezTo>
                  <a:pt x="520594" y="248249"/>
                  <a:pt x="516500" y="246827"/>
                  <a:pt x="513741" y="244072"/>
                </a:cubicBezTo>
                <a:lnTo>
                  <a:pt x="475025" y="205497"/>
                </a:lnTo>
                <a:cubicBezTo>
                  <a:pt x="468172" y="197231"/>
                  <a:pt x="457136" y="193053"/>
                  <a:pt x="446010" y="193053"/>
                </a:cubicBezTo>
                <a:lnTo>
                  <a:pt x="345259" y="193053"/>
                </a:lnTo>
                <a:cubicBezTo>
                  <a:pt x="321763" y="193053"/>
                  <a:pt x="303784" y="175188"/>
                  <a:pt x="303784" y="151723"/>
                </a:cubicBezTo>
                <a:lnTo>
                  <a:pt x="303784" y="41419"/>
                </a:lnTo>
                <a:cubicBezTo>
                  <a:pt x="303784" y="17954"/>
                  <a:pt x="321763" y="0"/>
                  <a:pt x="345259" y="0"/>
                </a:cubicBezTo>
                <a:close/>
                <a:moveTo>
                  <a:pt x="96659" y="0"/>
                </a:moveTo>
                <a:lnTo>
                  <a:pt x="124263" y="0"/>
                </a:lnTo>
                <a:cubicBezTo>
                  <a:pt x="147771" y="0"/>
                  <a:pt x="165758" y="17956"/>
                  <a:pt x="165758" y="41422"/>
                </a:cubicBezTo>
                <a:lnTo>
                  <a:pt x="165758" y="82755"/>
                </a:lnTo>
                <a:cubicBezTo>
                  <a:pt x="165758" y="113066"/>
                  <a:pt x="140915" y="137955"/>
                  <a:pt x="110461" y="137955"/>
                </a:cubicBezTo>
                <a:cubicBezTo>
                  <a:pt x="80097" y="137955"/>
                  <a:pt x="55253" y="113066"/>
                  <a:pt x="55253" y="82755"/>
                </a:cubicBezTo>
                <a:lnTo>
                  <a:pt x="55253" y="41422"/>
                </a:lnTo>
                <a:cubicBezTo>
                  <a:pt x="55253" y="17956"/>
                  <a:pt x="73151" y="0"/>
                  <a:pt x="96659" y="0"/>
                </a:cubicBezTo>
                <a:close/>
              </a:path>
            </a:pathLst>
          </a:custGeom>
          <a:solidFill>
            <a:srgbClr val="FFAC41"/>
          </a:solidFill>
          <a:ln>
            <a:noFill/>
          </a:ln>
        </p:spPr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6E62DC-8BF0-4448-9CCF-E7C35E82BA5E}"/>
              </a:ext>
            </a:extLst>
          </p:cNvPr>
          <p:cNvGrpSpPr/>
          <p:nvPr/>
        </p:nvGrpSpPr>
        <p:grpSpPr>
          <a:xfrm>
            <a:off x="360426" y="305658"/>
            <a:ext cx="2938602" cy="787440"/>
            <a:chOff x="9087077" y="1527388"/>
            <a:chExt cx="2303707" cy="2303706"/>
          </a:xfrm>
        </p:grpSpPr>
        <p:sp>
          <p:nvSpPr>
            <p:cNvPr id="8" name="椭圆 33">
              <a:extLst>
                <a:ext uri="{FF2B5EF4-FFF2-40B4-BE49-F238E27FC236}">
                  <a16:creationId xmlns:a16="http://schemas.microsoft.com/office/drawing/2014/main" id="{B4E0B333-21A9-4EDC-BE79-45CFBFF92E14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椭圆 34">
              <a:extLst>
                <a:ext uri="{FF2B5EF4-FFF2-40B4-BE49-F238E27FC236}">
                  <a16:creationId xmlns:a16="http://schemas.microsoft.com/office/drawing/2014/main" id="{37C5BB90-EB1D-43DC-A3B0-E60957CB0BD7}"/>
                </a:ext>
              </a:extLst>
            </p:cNvPr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D58AA0B-C4F0-4606-ACAE-5EB7902803A7}"/>
              </a:ext>
            </a:extLst>
          </p:cNvPr>
          <p:cNvSpPr txBox="1"/>
          <p:nvPr/>
        </p:nvSpPr>
        <p:spPr>
          <a:xfrm>
            <a:off x="875361" y="380514"/>
            <a:ext cx="1902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声音编码</a:t>
            </a:r>
          </a:p>
        </p:txBody>
      </p:sp>
    </p:spTree>
    <p:extLst>
      <p:ext uri="{BB962C8B-B14F-4D97-AF65-F5344CB8AC3E}">
        <p14:creationId xmlns:p14="http://schemas.microsoft.com/office/powerpoint/2010/main" val="10855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c409d03-b9de-431c-9497-0f4a92d1c2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c1eda8-4145-4b9c-9484-f42f82c3bde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99fbe1f-2e00-475f-965d-aaef0215a35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483b973-a0dc-4ef0-aef5-5656e9522d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ef1cc6b-78ef-4bd6-8093-bb7a2f4a74b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c409d03-b9de-431c-9497-0f4a92d1c2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9f5b674-ffef-4398-aa4c-e617e474f0f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c409d03-b9de-431c-9497-0f4a92d1c2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19d9e0d-d855-4011-a42c-40918ade158b"/>
</p:tagLst>
</file>

<file path=ppt/theme/theme1.xml><?xml version="1.0" encoding="utf-8"?>
<a:theme xmlns:a="http://schemas.openxmlformats.org/drawingml/2006/main" name="Office 主题">
  <a:themeElements>
    <a:clrScheme name="自定义 42-绿色清新">
      <a:dk1>
        <a:sysClr val="windowText" lastClr="000000"/>
      </a:dk1>
      <a:lt1>
        <a:sysClr val="window" lastClr="FFFFFF"/>
      </a:lt1>
      <a:dk2>
        <a:srgbClr val="212745"/>
      </a:dk2>
      <a:lt2>
        <a:srgbClr val="7F7F7F"/>
      </a:lt2>
      <a:accent1>
        <a:srgbClr val="138A40"/>
      </a:accent1>
      <a:accent2>
        <a:srgbClr val="138A40"/>
      </a:accent2>
      <a:accent3>
        <a:srgbClr val="138A40"/>
      </a:accent3>
      <a:accent4>
        <a:srgbClr val="138A40"/>
      </a:accent4>
      <a:accent5>
        <a:srgbClr val="138A40"/>
      </a:accent5>
      <a:accent6>
        <a:srgbClr val="138A40"/>
      </a:accent6>
      <a:hlink>
        <a:srgbClr val="56C7AA"/>
      </a:hlink>
      <a:folHlink>
        <a:srgbClr val="59A8D1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517</Words>
  <Application>Microsoft Office PowerPoint</Application>
  <PresentationFormat>宽屏</PresentationFormat>
  <Paragraphs>130</Paragraphs>
  <Slides>24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Open Sans Light</vt:lpstr>
      <vt:lpstr>方正卡通简体</vt:lpstr>
      <vt:lpstr>方正兰亭超细黑简体</vt:lpstr>
      <vt:lpstr>楷体</vt:lpstr>
      <vt:lpstr>思源黑体</vt:lpstr>
      <vt:lpstr>宋体</vt:lpstr>
      <vt:lpstr>微软雅黑</vt:lpstr>
      <vt:lpstr>微软雅黑 Light</vt:lpstr>
      <vt:lpstr>站酷快乐体2016修订版</vt:lpstr>
      <vt:lpstr>站酷文艺体</vt:lpstr>
      <vt:lpstr>Arial</vt:lpstr>
      <vt:lpstr>Calibri</vt:lpstr>
      <vt:lpstr>MV Boli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DELL</cp:lastModifiedBy>
  <cp:revision>172</cp:revision>
  <dcterms:created xsi:type="dcterms:W3CDTF">2015-10-07T07:18:00Z</dcterms:created>
  <dcterms:modified xsi:type="dcterms:W3CDTF">2020-02-28T14:57:04Z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